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77" r:id="rId2"/>
    <p:sldMasterId id="2147483742" r:id="rId3"/>
  </p:sldMasterIdLst>
  <p:notesMasterIdLst>
    <p:notesMasterId r:id="rId38"/>
  </p:notesMasterIdLst>
  <p:handoutMasterIdLst>
    <p:handoutMasterId r:id="rId39"/>
  </p:handoutMasterIdLst>
  <p:sldIdLst>
    <p:sldId id="2147471723" r:id="rId4"/>
    <p:sldId id="2147471751" r:id="rId5"/>
    <p:sldId id="2147471766" r:id="rId6"/>
    <p:sldId id="2147471764" r:id="rId7"/>
    <p:sldId id="2147471737" r:id="rId8"/>
    <p:sldId id="2147471787" r:id="rId9"/>
    <p:sldId id="2147471788" r:id="rId10"/>
    <p:sldId id="2147471752" r:id="rId11"/>
    <p:sldId id="2147471769" r:id="rId12"/>
    <p:sldId id="2147471768" r:id="rId13"/>
    <p:sldId id="2147471773" r:id="rId14"/>
    <p:sldId id="2147471741" r:id="rId15"/>
    <p:sldId id="2147471757" r:id="rId16"/>
    <p:sldId id="2147471738" r:id="rId17"/>
    <p:sldId id="2147471755" r:id="rId18"/>
    <p:sldId id="2147471759" r:id="rId19"/>
    <p:sldId id="2147471775" r:id="rId20"/>
    <p:sldId id="2147471735" r:id="rId21"/>
    <p:sldId id="2147471756" r:id="rId22"/>
    <p:sldId id="2147471679" r:id="rId23"/>
    <p:sldId id="2147471780" r:id="rId24"/>
    <p:sldId id="2147471776" r:id="rId25"/>
    <p:sldId id="2147471781" r:id="rId26"/>
    <p:sldId id="2147471785" r:id="rId27"/>
    <p:sldId id="2147470933" r:id="rId28"/>
    <p:sldId id="2147471784" r:id="rId29"/>
    <p:sldId id="2147471779" r:id="rId30"/>
    <p:sldId id="2147471684" r:id="rId31"/>
    <p:sldId id="2147471745" r:id="rId32"/>
    <p:sldId id="285" r:id="rId33"/>
    <p:sldId id="267" r:id="rId34"/>
    <p:sldId id="2147471681" r:id="rId35"/>
    <p:sldId id="2147471786" r:id="rId36"/>
    <p:sldId id="295" r:id="rId37"/>
  </p:sldIdLst>
  <p:sldSz cx="12192000" cy="6858000"/>
  <p:notesSz cx="6858000" cy="9144000"/>
  <p:embeddedFontLst>
    <p:embeddedFont>
      <p:font typeface="Arial Narrow" panose="020B0606020202030204" pitchFamily="34" charset="0"/>
      <p:regular r:id="rId40"/>
      <p:bold r:id="rId41"/>
      <p:italic r:id="rId42"/>
      <p:boldItalic r:id="rId43"/>
    </p:embeddedFont>
    <p:embeddedFont>
      <p:font typeface="Georgia" panose="02040502050405020303" pitchFamily="18" charset="0"/>
      <p:regular r:id="rId44"/>
      <p:bold r:id="rId45"/>
      <p:italic r:id="rId46"/>
      <p:boldItalic r:id="rId47"/>
    </p:embeddedFont>
    <p:embeddedFont>
      <p:font typeface="Lora" pitchFamily="2" charset="0"/>
      <p:regular r:id="rId48"/>
      <p:bold r:id="rId49"/>
      <p:italic r:id="rId50"/>
      <p:boldItalic r:id="rId51"/>
    </p:embeddedFont>
    <p:embeddedFont>
      <p:font typeface="Lora Medium" pitchFamily="2" charset="0"/>
      <p:regular r:id="rId52"/>
      <p:italic r:id="rId53"/>
    </p:embeddedFont>
    <p:embeddedFont>
      <p:font typeface="Quattrocento Sans" panose="020B0502050000020003" pitchFamily="34" charset="0"/>
      <p:regular r:id="rId54"/>
      <p:bold r:id="rId55"/>
      <p:italic r:id="rId56"/>
      <p:boldItalic r:id="rId57"/>
    </p:embeddedFont>
    <p:embeddedFont>
      <p:font typeface="Roboto" panose="02000000000000000000" pitchFamily="2" charset="0"/>
      <p:regular r:id="rId58"/>
      <p:bold r:id="rId59"/>
      <p:italic r:id="rId60"/>
      <p:boldItalic r:id="rId61"/>
    </p:embeddedFont>
    <p:embeddedFont>
      <p:font typeface="Roboto Black" panose="02000000000000000000" pitchFamily="2" charset="0"/>
      <p:bold r:id="rId62"/>
      <p:boldItalic r:id="rId63"/>
    </p:embeddedFont>
    <p:embeddedFont>
      <p:font typeface="Roboto Condensed" panose="02000000000000000000" pitchFamily="2" charset="0"/>
      <p:regular r:id="rId64"/>
      <p:bold r:id="rId65"/>
      <p:italic r:id="rId66"/>
      <p:boldItalic r:id="rId67"/>
    </p:embeddedFont>
    <p:embeddedFont>
      <p:font typeface="Roboto Light" panose="02000000000000000000" pitchFamily="2" charset="0"/>
      <p:regular r:id="rId68"/>
      <p:italic r:id="rId69"/>
    </p:embeddedFont>
    <p:embeddedFont>
      <p:font typeface="Segoe UI" panose="020B0502040204020203" pitchFamily="34" charset="0"/>
      <p:regular r:id="rId70"/>
      <p:bold r:id="rId71"/>
      <p:italic r:id="rId72"/>
      <p:boldItalic r:id="rId73"/>
    </p:embeddedFont>
  </p:embeddedFontLst>
  <p:custDataLst>
    <p:tags r:id="rId74"/>
  </p:custDataLst>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769"/>
    <a:srgbClr val="F2F2F2"/>
    <a:srgbClr val="FFFFFF"/>
    <a:srgbClr val="00348A"/>
    <a:srgbClr val="00A7F2"/>
    <a:srgbClr val="0B385B"/>
    <a:srgbClr val="4EC0E4"/>
    <a:srgbClr val="BDBDB3"/>
    <a:srgbClr val="E88500"/>
    <a:srgbClr val="3EA1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6E15F5-C7F7-4D89-A847-9208D86FF12E}" v="14" dt="2025-08-29T13:58:00.192"/>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06" autoAdjust="0"/>
    <p:restoredTop sz="92824"/>
  </p:normalViewPr>
  <p:slideViewPr>
    <p:cSldViewPr snapToGrid="0" showGuides="1">
      <p:cViewPr varScale="1">
        <p:scale>
          <a:sx n="63" d="100"/>
          <a:sy n="63" d="100"/>
        </p:scale>
        <p:origin x="944" y="56"/>
      </p:cViewPr>
      <p:guideLst>
        <p:guide orient="horz" pos="2137"/>
        <p:guide pos="3840"/>
      </p:guideLst>
    </p:cSldViewPr>
  </p:slideViewPr>
  <p:notesTextViewPr>
    <p:cViewPr>
      <p:scale>
        <a:sx n="135" d="100"/>
        <a:sy n="135" d="100"/>
      </p:scale>
      <p:origin x="0" y="0"/>
    </p:cViewPr>
  </p:notesTextViewPr>
  <p:sorterViewPr>
    <p:cViewPr varScale="1">
      <p:scale>
        <a:sx n="1" d="1"/>
        <a:sy n="1" d="1"/>
      </p:scale>
      <p:origin x="0" y="-8336"/>
    </p:cViewPr>
  </p:sorterViewPr>
  <p:notesViewPr>
    <p:cSldViewPr snapToGrid="0" showGuides="1">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74" Type="http://schemas.openxmlformats.org/officeDocument/2006/relationships/tags" Target="tags/tag1.xml"/><Relationship Id="rId79"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font" Target="fonts/font2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2.fntdata"/><Relationship Id="rId72" Type="http://schemas.openxmlformats.org/officeDocument/2006/relationships/font" Target="fonts/font3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7.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font" Target="fonts/font34.fntdata"/><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handoutMaster" Target="handoutMasters/handoutMaster1.xml"/><Relationship Id="rId34" Type="http://schemas.openxmlformats.org/officeDocument/2006/relationships/slide" Target="slides/slide31.xml"/><Relationship Id="rId50" Type="http://schemas.openxmlformats.org/officeDocument/2006/relationships/font" Target="fonts/font11.fntdata"/><Relationship Id="rId55" Type="http://schemas.openxmlformats.org/officeDocument/2006/relationships/font" Target="fonts/font16.fntdata"/><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814301689494471E-2"/>
          <c:y val="4.3603272024490242E-2"/>
          <c:w val="0.9761856983105055"/>
          <c:h val="0.74223849273133147"/>
        </c:manualLayout>
      </c:layout>
      <c:barChart>
        <c:barDir val="col"/>
        <c:grouping val="clustered"/>
        <c:varyColors val="0"/>
        <c:ser>
          <c:idx val="0"/>
          <c:order val="0"/>
          <c:invertIfNegative val="0"/>
          <c:dPt>
            <c:idx val="6"/>
            <c:invertIfNegative val="0"/>
            <c:bubble3D val="0"/>
            <c:spPr>
              <a:solidFill>
                <a:schemeClr val="bg1">
                  <a:lumMod val="90000"/>
                  <a:lumOff val="10000"/>
                </a:schemeClr>
              </a:solidFill>
            </c:spPr>
            <c:extLst>
              <c:ext xmlns:c16="http://schemas.microsoft.com/office/drawing/2014/chart" uri="{C3380CC4-5D6E-409C-BE32-E72D297353CC}">
                <c16:uniqueId val="{00000002-DD19-4CCD-8CD1-CFFC9E262296}"/>
              </c:ext>
            </c:extLst>
          </c:dPt>
          <c:dPt>
            <c:idx val="8"/>
            <c:invertIfNegative val="0"/>
            <c:bubble3D val="0"/>
            <c:spPr>
              <a:solidFill>
                <a:schemeClr val="bg1">
                  <a:lumMod val="90000"/>
                  <a:lumOff val="10000"/>
                </a:schemeClr>
              </a:solidFill>
            </c:spPr>
            <c:extLst>
              <c:ext xmlns:c16="http://schemas.microsoft.com/office/drawing/2014/chart" uri="{C3380CC4-5D6E-409C-BE32-E72D297353CC}">
                <c16:uniqueId val="{00000003-DD19-4CCD-8CD1-CFFC9E262296}"/>
              </c:ext>
            </c:extLst>
          </c:dPt>
          <c:dPt>
            <c:idx val="9"/>
            <c:invertIfNegative val="0"/>
            <c:bubble3D val="0"/>
            <c:spPr>
              <a:solidFill>
                <a:schemeClr val="bg1">
                  <a:lumMod val="90000"/>
                  <a:lumOff val="10000"/>
                </a:schemeClr>
              </a:solidFill>
            </c:spPr>
            <c:extLst>
              <c:ext xmlns:c16="http://schemas.microsoft.com/office/drawing/2014/chart" uri="{C3380CC4-5D6E-409C-BE32-E72D297353CC}">
                <c16:uniqueId val="{00000004-DD19-4CCD-8CD1-CFFC9E262296}"/>
              </c:ext>
            </c:extLst>
          </c:dPt>
          <c:dPt>
            <c:idx val="10"/>
            <c:invertIfNegative val="0"/>
            <c:bubble3D val="0"/>
            <c:spPr>
              <a:solidFill>
                <a:schemeClr val="bg1">
                  <a:lumMod val="90000"/>
                  <a:lumOff val="10000"/>
                </a:schemeClr>
              </a:solidFill>
            </c:spPr>
            <c:extLst>
              <c:ext xmlns:c16="http://schemas.microsoft.com/office/drawing/2014/chart" uri="{C3380CC4-5D6E-409C-BE32-E72D297353CC}">
                <c16:uniqueId val="{00000005-DD19-4CCD-8CD1-CFFC9E262296}"/>
              </c:ext>
            </c:extLst>
          </c:dPt>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Sheet1!$A$1:$K$1</c:f>
              <c:numCache>
                <c:formatCode>General</c:formatCode>
                <c:ptCount val="11"/>
                <c:pt idx="0" formatCode="#,##0.0;&quot;-&quot;#,##0.0">
                  <c:v>3.5</c:v>
                </c:pt>
                <c:pt idx="1">
                  <c:v>6.5</c:v>
                </c:pt>
                <c:pt idx="2">
                  <c:v>24</c:v>
                </c:pt>
                <c:pt idx="3" formatCode="#,##0.0;&quot;-&quot;#,##0.0">
                  <c:v>32</c:v>
                </c:pt>
                <c:pt idx="4">
                  <c:v>750</c:v>
                </c:pt>
                <c:pt idx="5" formatCode="#,##0.0;&quot;-&quot;#,##0.0">
                  <c:v>1500</c:v>
                </c:pt>
                <c:pt idx="6">
                  <c:v>1800</c:v>
                </c:pt>
                <c:pt idx="7" formatCode="#,##0.0;&quot;-&quot;#,##0.0">
                  <c:v>5000</c:v>
                </c:pt>
                <c:pt idx="8" formatCode="#,##0.0;&quot;-&quot;#,##0.0">
                  <c:v>7000</c:v>
                </c:pt>
                <c:pt idx="9" formatCode="#,##0.0;&quot;-&quot;#,##0.0">
                  <c:v>7800</c:v>
                </c:pt>
                <c:pt idx="10" formatCode="#,##0.0;&quot;-&quot;#,##0.0">
                  <c:v>8500</c:v>
                </c:pt>
              </c:numCache>
            </c:numRef>
          </c:val>
          <c:extLst>
            <c:ext xmlns:c16="http://schemas.microsoft.com/office/drawing/2014/chart" uri="{C3380CC4-5D6E-409C-BE32-E72D297353CC}">
              <c16:uniqueId val="{00000000-DD19-4CCD-8CD1-CFFC9E262296}"/>
            </c:ext>
          </c:extLst>
        </c:ser>
        <c:dLbls>
          <c:dLblPos val="outEnd"/>
          <c:showLegendKey val="0"/>
          <c:showVal val="1"/>
          <c:showCatName val="0"/>
          <c:showSerName val="0"/>
          <c:showPercent val="0"/>
          <c:showBubbleSize val="0"/>
        </c:dLbls>
        <c:gapWidth val="150"/>
        <c:axId val="1638183264"/>
        <c:axId val="1638175104"/>
      </c:barChart>
      <c:catAx>
        <c:axId val="1638183264"/>
        <c:scaling>
          <c:orientation val="minMax"/>
        </c:scaling>
        <c:delete val="0"/>
        <c:axPos val="b"/>
        <c:majorTickMark val="out"/>
        <c:minorTickMark val="none"/>
        <c:tickLblPos val="nextTo"/>
        <c:crossAx val="1638175104"/>
        <c:crosses val="autoZero"/>
        <c:auto val="1"/>
        <c:lblAlgn val="ctr"/>
        <c:lblOffset val="100"/>
        <c:noMultiLvlLbl val="0"/>
      </c:catAx>
      <c:valAx>
        <c:axId val="1638175104"/>
        <c:scaling>
          <c:orientation val="minMax"/>
        </c:scaling>
        <c:delete val="1"/>
        <c:axPos val="l"/>
        <c:numFmt formatCode="#,##0.0;&quot;-&quot;#,##0.0" sourceLinked="1"/>
        <c:majorTickMark val="out"/>
        <c:minorTickMark val="none"/>
        <c:tickLblPos val="nextTo"/>
        <c:crossAx val="1638183264"/>
        <c:crosses val="autoZero"/>
        <c:crossBetween val="between"/>
      </c:valAx>
    </c:plotArea>
    <c:plotVisOnly val="1"/>
    <c:dispBlanksAs val="gap"/>
    <c:showDLblsOverMax val="0"/>
    <c:extLst>
      <c:ext xmlns:c16r3="http://schemas.microsoft.com/office/drawing/2017/03/chart" uri="{56B9EC1D-385E-4148-901F-78D8002777C0}">
        <c16r3:dataDisplayOptions16>
          <c16r3:dispNaAsBlank val="1"/>
        </c16r3:dataDisplayOptions16>
      </c:ext>
    </c:extLst>
  </c:chart>
  <c:txPr>
    <a:bodyPr/>
    <a:lstStyle/>
    <a:p>
      <a:pPr>
        <a:defRPr sz="1800"/>
      </a:pPr>
      <a:endParaRPr lang="LID4096"/>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A3AEA8-7145-3B46-467D-FE8035BB5B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latin typeface="Arial" panose="020B0604020202020204" pitchFamily="34" charset="0"/>
            </a:endParaRPr>
          </a:p>
        </p:txBody>
      </p:sp>
      <p:sp>
        <p:nvSpPr>
          <p:cNvPr id="3" name="Date Placeholder 2">
            <a:extLst>
              <a:ext uri="{FF2B5EF4-FFF2-40B4-BE49-F238E27FC236}">
                <a16:creationId xmlns:a16="http://schemas.microsoft.com/office/drawing/2014/main" id="{5DDDF294-DA80-FE06-BE5D-61F0381D9C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5CE297-58AE-AB45-BA01-DE87D03C6280}" type="datetimeFigureOut">
              <a:rPr lang="en-DK" smtClean="0">
                <a:latin typeface="Arial" panose="020B0604020202020204" pitchFamily="34" charset="0"/>
              </a:rPr>
              <a:t>08/29/2025</a:t>
            </a:fld>
            <a:endParaRPr lang="en-DK">
              <a:latin typeface="Arial" panose="020B0604020202020204" pitchFamily="34" charset="0"/>
            </a:endParaRPr>
          </a:p>
        </p:txBody>
      </p:sp>
      <p:sp>
        <p:nvSpPr>
          <p:cNvPr id="4" name="Footer Placeholder 3">
            <a:extLst>
              <a:ext uri="{FF2B5EF4-FFF2-40B4-BE49-F238E27FC236}">
                <a16:creationId xmlns:a16="http://schemas.microsoft.com/office/drawing/2014/main" id="{35EBDDF6-2C4B-DDB9-1B91-0FF64E49D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latin typeface="Arial" panose="020B0604020202020204" pitchFamily="34" charset="0"/>
            </a:endParaRPr>
          </a:p>
        </p:txBody>
      </p:sp>
      <p:sp>
        <p:nvSpPr>
          <p:cNvPr id="5" name="Slide Number Placeholder 4">
            <a:extLst>
              <a:ext uri="{FF2B5EF4-FFF2-40B4-BE49-F238E27FC236}">
                <a16:creationId xmlns:a16="http://schemas.microsoft.com/office/drawing/2014/main" id="{EFD591D7-7EBB-B29F-E28A-D976E9102B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75D3F3-CF65-F84F-94C3-BE9E59EB410B}" type="slidenum">
              <a:rPr lang="en-DK" smtClean="0">
                <a:latin typeface="Arial" panose="020B0604020202020204" pitchFamily="34" charset="0"/>
              </a:rPr>
              <a:t>‹#›</a:t>
            </a:fld>
            <a:endParaRPr lang="en-DK">
              <a:latin typeface="Arial" panose="020B0604020202020204" pitchFamily="34" charset="0"/>
            </a:endParaRPr>
          </a:p>
        </p:txBody>
      </p:sp>
    </p:spTree>
    <p:extLst>
      <p:ext uri="{BB962C8B-B14F-4D97-AF65-F5344CB8AC3E}">
        <p14:creationId xmlns:p14="http://schemas.microsoft.com/office/powerpoint/2010/main" val="1743824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ADF2B39A-E3F6-634C-B40F-EA6B645C08D7}" type="datetimeFigureOut">
              <a:rPr lang="en-DK" smtClean="0"/>
              <a:pPr/>
              <a:t>08/29/2025</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CF1CD82C-8186-9E41-8B8B-F66E4066A413}" type="slidenum">
              <a:rPr lang="en-DK" smtClean="0"/>
              <a:pPr/>
              <a:t>‹#›</a:t>
            </a:fld>
            <a:endParaRPr lang="en-DK"/>
          </a:p>
        </p:txBody>
      </p:sp>
    </p:spTree>
    <p:extLst>
      <p:ext uri="{BB962C8B-B14F-4D97-AF65-F5344CB8AC3E}">
        <p14:creationId xmlns:p14="http://schemas.microsoft.com/office/powerpoint/2010/main" val="80491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a:extLst>
            <a:ext uri="{FF2B5EF4-FFF2-40B4-BE49-F238E27FC236}">
              <a16:creationId xmlns:a16="http://schemas.microsoft.com/office/drawing/2014/main" id="{AE675449-A384-3995-8F4D-47C6E4656899}"/>
            </a:ext>
          </a:extLst>
        </p:cNvPr>
        <p:cNvGrpSpPr/>
        <p:nvPr/>
      </p:nvGrpSpPr>
      <p:grpSpPr>
        <a:xfrm>
          <a:off x="0" y="0"/>
          <a:ext cx="0" cy="0"/>
          <a:chOff x="0" y="0"/>
          <a:chExt cx="0" cy="0"/>
        </a:xfrm>
      </p:grpSpPr>
      <p:sp>
        <p:nvSpPr>
          <p:cNvPr id="425" name="Google Shape;425;p7:notes">
            <a:extLst>
              <a:ext uri="{FF2B5EF4-FFF2-40B4-BE49-F238E27FC236}">
                <a16:creationId xmlns:a16="http://schemas.microsoft.com/office/drawing/2014/main" id="{70CA4F77-7473-CEF7-8572-8D46F87C3D7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7:notes">
            <a:extLst>
              <a:ext uri="{FF2B5EF4-FFF2-40B4-BE49-F238E27FC236}">
                <a16:creationId xmlns:a16="http://schemas.microsoft.com/office/drawing/2014/main" id="{5EB850BE-8D1C-315C-48B5-3B3301C7C7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4151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a:extLst>
            <a:ext uri="{FF2B5EF4-FFF2-40B4-BE49-F238E27FC236}">
              <a16:creationId xmlns:a16="http://schemas.microsoft.com/office/drawing/2014/main" id="{1BD0CA7D-383D-01E2-B054-957B40B2E5CA}"/>
            </a:ext>
          </a:extLst>
        </p:cNvPr>
        <p:cNvGrpSpPr/>
        <p:nvPr/>
      </p:nvGrpSpPr>
      <p:grpSpPr>
        <a:xfrm>
          <a:off x="0" y="0"/>
          <a:ext cx="0" cy="0"/>
          <a:chOff x="0" y="0"/>
          <a:chExt cx="0" cy="0"/>
        </a:xfrm>
      </p:grpSpPr>
      <p:sp>
        <p:nvSpPr>
          <p:cNvPr id="504" name="Google Shape;504;p114:notes">
            <a:extLst>
              <a:ext uri="{FF2B5EF4-FFF2-40B4-BE49-F238E27FC236}">
                <a16:creationId xmlns:a16="http://schemas.microsoft.com/office/drawing/2014/main" id="{DCC2E048-A115-B7F0-C9BE-AEB09E9562D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p114:notes">
            <a:extLst>
              <a:ext uri="{FF2B5EF4-FFF2-40B4-BE49-F238E27FC236}">
                <a16:creationId xmlns:a16="http://schemas.microsoft.com/office/drawing/2014/main" id="{D9F093AC-0033-DA08-AF66-995036B081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1543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70C959F9-A221-1B83-EDC8-F0E16ED7C2E7}"/>
            </a:ext>
          </a:extLst>
        </p:cNvPr>
        <p:cNvGrpSpPr/>
        <p:nvPr/>
      </p:nvGrpSpPr>
      <p:grpSpPr>
        <a:xfrm>
          <a:off x="0" y="0"/>
          <a:ext cx="0" cy="0"/>
          <a:chOff x="0" y="0"/>
          <a:chExt cx="0" cy="0"/>
        </a:xfrm>
      </p:grpSpPr>
      <p:sp>
        <p:nvSpPr>
          <p:cNvPr id="346" name="Google Shape;346;p3:notes">
            <a:extLst>
              <a:ext uri="{FF2B5EF4-FFF2-40B4-BE49-F238E27FC236}">
                <a16:creationId xmlns:a16="http://schemas.microsoft.com/office/drawing/2014/main" id="{469916E3-B3A6-1D2B-400E-94754AB9782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a:extLst>
              <a:ext uri="{FF2B5EF4-FFF2-40B4-BE49-F238E27FC236}">
                <a16:creationId xmlns:a16="http://schemas.microsoft.com/office/drawing/2014/main" id="{3CA4C461-5B4A-4C7B-904A-E18D198001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9395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1CD82C-8186-9E41-8B8B-F66E4066A413}" type="slidenum">
              <a:rPr lang="en-DK" smtClean="0"/>
              <a:t>25</a:t>
            </a:fld>
            <a:endParaRPr lang="en-DK"/>
          </a:p>
        </p:txBody>
      </p:sp>
    </p:spTree>
    <p:extLst>
      <p:ext uri="{BB962C8B-B14F-4D97-AF65-F5344CB8AC3E}">
        <p14:creationId xmlns:p14="http://schemas.microsoft.com/office/powerpoint/2010/main" val="4182178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BBB9AB01-23FD-8E19-167E-2147BD332BC4}"/>
            </a:ext>
          </a:extLst>
        </p:cNvPr>
        <p:cNvGrpSpPr/>
        <p:nvPr/>
      </p:nvGrpSpPr>
      <p:grpSpPr>
        <a:xfrm>
          <a:off x="0" y="0"/>
          <a:ext cx="0" cy="0"/>
          <a:chOff x="0" y="0"/>
          <a:chExt cx="0" cy="0"/>
        </a:xfrm>
      </p:grpSpPr>
      <p:sp>
        <p:nvSpPr>
          <p:cNvPr id="346" name="Google Shape;346;p3:notes">
            <a:extLst>
              <a:ext uri="{FF2B5EF4-FFF2-40B4-BE49-F238E27FC236}">
                <a16:creationId xmlns:a16="http://schemas.microsoft.com/office/drawing/2014/main" id="{50EC40E8-D51F-C3BE-CF2F-3B094FE1514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a:extLst>
              <a:ext uri="{FF2B5EF4-FFF2-40B4-BE49-F238E27FC236}">
                <a16:creationId xmlns:a16="http://schemas.microsoft.com/office/drawing/2014/main" id="{97608871-C20C-0FB6-9B24-F15B09355F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144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16F34C63-2BBE-FCE8-58DE-8F02B8EA4C7E}"/>
            </a:ext>
          </a:extLst>
        </p:cNvPr>
        <p:cNvGrpSpPr/>
        <p:nvPr/>
      </p:nvGrpSpPr>
      <p:grpSpPr>
        <a:xfrm>
          <a:off x="0" y="0"/>
          <a:ext cx="0" cy="0"/>
          <a:chOff x="0" y="0"/>
          <a:chExt cx="0" cy="0"/>
        </a:xfrm>
      </p:grpSpPr>
      <p:sp>
        <p:nvSpPr>
          <p:cNvPr id="352" name="Google Shape;352;p19:notes">
            <a:extLst>
              <a:ext uri="{FF2B5EF4-FFF2-40B4-BE49-F238E27FC236}">
                <a16:creationId xmlns:a16="http://schemas.microsoft.com/office/drawing/2014/main" id="{EEE5549F-0CBF-D71C-3516-3DE7B5F7E1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9:notes">
            <a:extLst>
              <a:ext uri="{FF2B5EF4-FFF2-40B4-BE49-F238E27FC236}">
                <a16:creationId xmlns:a16="http://schemas.microsoft.com/office/drawing/2014/main" id="{349819FB-56E8-127A-B7A4-5C4090E2D82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354" name="Google Shape;354;p19:notes">
            <a:extLst>
              <a:ext uri="{FF2B5EF4-FFF2-40B4-BE49-F238E27FC236}">
                <a16:creationId xmlns:a16="http://schemas.microsoft.com/office/drawing/2014/main" id="{B5CC18B5-9E41-6881-6DBF-1614B2868B1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28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0590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851CB-62A6-6B31-24A8-47F13CBD3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077C7-7FF8-EA3F-BA7A-6DC2EB489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F7F97C-EE23-3D29-9472-BD4E65AD146B}"/>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073CEE52-4193-0E90-4536-3D205BD069FB}"/>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Arial"/>
                <a:ea typeface="Arial"/>
                <a:cs typeface="Arial"/>
                <a:sym typeface="Arial"/>
              </a:rPr>
              <a:t>29</a:t>
            </a:fld>
            <a:endParaRPr lang="en-GB"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80377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5" name="Google Shape;77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354" name="Google Shape;35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31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287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786CDECA-56A8-DB42-ACC0-882A4B821262}"/>
            </a:ext>
          </a:extLst>
        </p:cNvPr>
        <p:cNvGrpSpPr/>
        <p:nvPr/>
      </p:nvGrpSpPr>
      <p:grpSpPr>
        <a:xfrm>
          <a:off x="0" y="0"/>
          <a:ext cx="0" cy="0"/>
          <a:chOff x="0" y="0"/>
          <a:chExt cx="0" cy="0"/>
        </a:xfrm>
      </p:grpSpPr>
      <p:sp>
        <p:nvSpPr>
          <p:cNvPr id="346" name="Google Shape;346;p3:notes">
            <a:extLst>
              <a:ext uri="{FF2B5EF4-FFF2-40B4-BE49-F238E27FC236}">
                <a16:creationId xmlns:a16="http://schemas.microsoft.com/office/drawing/2014/main" id="{576EA1E6-8ACF-CFA7-E989-C533C338AE9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a:extLst>
              <a:ext uri="{FF2B5EF4-FFF2-40B4-BE49-F238E27FC236}">
                <a16:creationId xmlns:a16="http://schemas.microsoft.com/office/drawing/2014/main" id="{C0C96675-08B7-DE01-24FD-91BF6EE12D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577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p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266" name="Google Shape;1266;p1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34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2AF9D220-69D2-DD67-7BB1-C375226002D0}"/>
            </a:ext>
          </a:extLst>
        </p:cNvPr>
        <p:cNvGrpSpPr/>
        <p:nvPr/>
      </p:nvGrpSpPr>
      <p:grpSpPr>
        <a:xfrm>
          <a:off x="0" y="0"/>
          <a:ext cx="0" cy="0"/>
          <a:chOff x="0" y="0"/>
          <a:chExt cx="0" cy="0"/>
        </a:xfrm>
      </p:grpSpPr>
      <p:sp>
        <p:nvSpPr>
          <p:cNvPr id="346" name="Google Shape;346;p3:notes">
            <a:extLst>
              <a:ext uri="{FF2B5EF4-FFF2-40B4-BE49-F238E27FC236}">
                <a16:creationId xmlns:a16="http://schemas.microsoft.com/office/drawing/2014/main" id="{636B577C-1EB6-FABC-2D07-2BF7A100A82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a:extLst>
              <a:ext uri="{FF2B5EF4-FFF2-40B4-BE49-F238E27FC236}">
                <a16:creationId xmlns:a16="http://schemas.microsoft.com/office/drawing/2014/main" id="{2D14B875-A302-7738-CEAA-534296C015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45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4D5E1-F141-5F14-5B37-B4E33987A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86F67-F8EE-64C4-A99E-81BEBED8A9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4A8E5-D3B2-E5EF-BDFF-3F65F9243EB7}"/>
              </a:ext>
            </a:extLst>
          </p:cNvPr>
          <p:cNvSpPr>
            <a:spLocks noGrp="1"/>
          </p:cNvSpPr>
          <p:nvPr>
            <p:ph type="body" idx="1"/>
          </p:nvPr>
        </p:nvSpPr>
        <p:spPr/>
        <p:txBody>
          <a:bodyPr/>
          <a:lstStyle/>
          <a:p>
            <a:endParaRPr lang="en-DK">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EC9BC32-1E7B-1D8D-E429-BD7CE29FC92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u="none" strike="noStrike" cap="none" smtClean="0">
                <a:solidFill>
                  <a:schemeClr val="dk1"/>
                </a:solidFill>
                <a:ea typeface="Calibri"/>
                <a:sym typeface="Calibri"/>
              </a:rPr>
              <a:t>11</a:t>
            </a:fld>
            <a:endParaRPr lang="en-GB" sz="1200" u="none" strike="noStrike" cap="none" dirty="0">
              <a:solidFill>
                <a:schemeClr val="dk1"/>
              </a:solidFill>
              <a:ea typeface="Calibri"/>
              <a:sym typeface="Calibri"/>
            </a:endParaRPr>
          </a:p>
        </p:txBody>
      </p:sp>
    </p:spTree>
    <p:extLst>
      <p:ext uri="{BB962C8B-B14F-4D97-AF65-F5344CB8AC3E}">
        <p14:creationId xmlns:p14="http://schemas.microsoft.com/office/powerpoint/2010/main" val="943204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ED9E58E0-95F6-A8E1-1B0F-F38298AD877F}"/>
            </a:ext>
          </a:extLst>
        </p:cNvPr>
        <p:cNvGrpSpPr/>
        <p:nvPr/>
      </p:nvGrpSpPr>
      <p:grpSpPr>
        <a:xfrm>
          <a:off x="0" y="0"/>
          <a:ext cx="0" cy="0"/>
          <a:chOff x="0" y="0"/>
          <a:chExt cx="0" cy="0"/>
        </a:xfrm>
      </p:grpSpPr>
      <p:sp>
        <p:nvSpPr>
          <p:cNvPr id="346" name="Google Shape;346;p3:notes">
            <a:extLst>
              <a:ext uri="{FF2B5EF4-FFF2-40B4-BE49-F238E27FC236}">
                <a16:creationId xmlns:a16="http://schemas.microsoft.com/office/drawing/2014/main" id="{48E4B4E3-7EB2-AECA-C357-99BB5ADD96D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a:extLst>
              <a:ext uri="{FF2B5EF4-FFF2-40B4-BE49-F238E27FC236}">
                <a16:creationId xmlns:a16="http://schemas.microsoft.com/office/drawing/2014/main" id="{37F160F4-2BED-28D5-3492-5BF58B37BF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9009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a:extLst>
            <a:ext uri="{FF2B5EF4-FFF2-40B4-BE49-F238E27FC236}">
              <a16:creationId xmlns:a16="http://schemas.microsoft.com/office/drawing/2014/main" id="{A4C143D5-3160-4F75-449F-8B48B011AEB6}"/>
            </a:ext>
          </a:extLst>
        </p:cNvPr>
        <p:cNvGrpSpPr/>
        <p:nvPr/>
      </p:nvGrpSpPr>
      <p:grpSpPr>
        <a:xfrm>
          <a:off x="0" y="0"/>
          <a:ext cx="0" cy="0"/>
          <a:chOff x="0" y="0"/>
          <a:chExt cx="0" cy="0"/>
        </a:xfrm>
      </p:grpSpPr>
      <p:sp>
        <p:nvSpPr>
          <p:cNvPr id="820" name="Google Shape;820;p13:notes">
            <a:extLst>
              <a:ext uri="{FF2B5EF4-FFF2-40B4-BE49-F238E27FC236}">
                <a16:creationId xmlns:a16="http://schemas.microsoft.com/office/drawing/2014/main" id="{B3263B75-6D71-27DB-D7C1-65000153054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1" name="Google Shape;821;p13:notes">
            <a:extLst>
              <a:ext uri="{FF2B5EF4-FFF2-40B4-BE49-F238E27FC236}">
                <a16:creationId xmlns:a16="http://schemas.microsoft.com/office/drawing/2014/main" id="{44416ED6-2728-9D3A-94FB-F0EDE178B03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287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a:extLst>
            <a:ext uri="{FF2B5EF4-FFF2-40B4-BE49-F238E27FC236}">
              <a16:creationId xmlns:a16="http://schemas.microsoft.com/office/drawing/2014/main" id="{BAAD3EDE-0370-EADB-93A8-69A985AE798E}"/>
            </a:ext>
          </a:extLst>
        </p:cNvPr>
        <p:cNvGrpSpPr/>
        <p:nvPr/>
      </p:nvGrpSpPr>
      <p:grpSpPr>
        <a:xfrm>
          <a:off x="0" y="0"/>
          <a:ext cx="0" cy="0"/>
          <a:chOff x="0" y="0"/>
          <a:chExt cx="0" cy="0"/>
        </a:xfrm>
      </p:grpSpPr>
      <p:sp>
        <p:nvSpPr>
          <p:cNvPr id="425" name="Google Shape;425;p7:notes">
            <a:extLst>
              <a:ext uri="{FF2B5EF4-FFF2-40B4-BE49-F238E27FC236}">
                <a16:creationId xmlns:a16="http://schemas.microsoft.com/office/drawing/2014/main" id="{752F94FC-DF83-FA96-1947-72422D03CC5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p7:notes">
            <a:extLst>
              <a:ext uri="{FF2B5EF4-FFF2-40B4-BE49-F238E27FC236}">
                <a16:creationId xmlns:a16="http://schemas.microsoft.com/office/drawing/2014/main" id="{F3865EA9-559E-DF90-7F7E-F3538FC6FB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4214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4FDD0CAF-D9CE-0DE5-10A3-53B947B4561B}"/>
            </a:ext>
          </a:extLst>
        </p:cNvPr>
        <p:cNvGrpSpPr/>
        <p:nvPr/>
      </p:nvGrpSpPr>
      <p:grpSpPr>
        <a:xfrm>
          <a:off x="0" y="0"/>
          <a:ext cx="0" cy="0"/>
          <a:chOff x="0" y="0"/>
          <a:chExt cx="0" cy="0"/>
        </a:xfrm>
      </p:grpSpPr>
      <p:sp>
        <p:nvSpPr>
          <p:cNvPr id="346" name="Google Shape;346;p3:notes">
            <a:extLst>
              <a:ext uri="{FF2B5EF4-FFF2-40B4-BE49-F238E27FC236}">
                <a16:creationId xmlns:a16="http://schemas.microsoft.com/office/drawing/2014/main" id="{03FBDF8C-87DD-B8C7-FC7F-1D4A19D8469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a:extLst>
              <a:ext uri="{FF2B5EF4-FFF2-40B4-BE49-F238E27FC236}">
                <a16:creationId xmlns:a16="http://schemas.microsoft.com/office/drawing/2014/main" id="{945DCF32-3FE9-2363-DAA9-267BB95C427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1332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a:extLst>
            <a:ext uri="{FF2B5EF4-FFF2-40B4-BE49-F238E27FC236}">
              <a16:creationId xmlns:a16="http://schemas.microsoft.com/office/drawing/2014/main" id="{7898E7DC-8FBB-09C1-50D6-A5230DB5D511}"/>
            </a:ext>
          </a:extLst>
        </p:cNvPr>
        <p:cNvGrpSpPr/>
        <p:nvPr/>
      </p:nvGrpSpPr>
      <p:grpSpPr>
        <a:xfrm>
          <a:off x="0" y="0"/>
          <a:ext cx="0" cy="0"/>
          <a:chOff x="0" y="0"/>
          <a:chExt cx="0" cy="0"/>
        </a:xfrm>
      </p:grpSpPr>
      <p:sp>
        <p:nvSpPr>
          <p:cNvPr id="346" name="Google Shape;346;p3:notes">
            <a:extLst>
              <a:ext uri="{FF2B5EF4-FFF2-40B4-BE49-F238E27FC236}">
                <a16:creationId xmlns:a16="http://schemas.microsoft.com/office/drawing/2014/main" id="{95DA7804-7E29-0245-BAE9-F6634928308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a:extLst>
              <a:ext uri="{FF2B5EF4-FFF2-40B4-BE49-F238E27FC236}">
                <a16:creationId xmlns:a16="http://schemas.microsoft.com/office/drawing/2014/main" id="{CFED402C-8C39-2955-1E34-C7CDB49D83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511048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10" Type="http://schemas.openxmlformats.org/officeDocument/2006/relationships/image" Target="../media/image2.emf"/><Relationship Id="rId4" Type="http://schemas.openxmlformats.org/officeDocument/2006/relationships/tags" Target="../tags/tag26.xml"/><Relationship Id="rId9"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image" Target="../media/image4.emf"/><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oleObject" Target="../embeddings/oleObject8.bin"/><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slideMaster" Target="../slideMasters/slideMaster1.xml"/><Relationship Id="rId5" Type="http://schemas.openxmlformats.org/officeDocument/2006/relationships/tags" Target="../tags/tag9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1.emf"/><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oleObject" Target="../embeddings/oleObject9.bin"/><Relationship Id="rId5" Type="http://schemas.openxmlformats.org/officeDocument/2006/relationships/tags" Target="../tags/tag100.xml"/><Relationship Id="rId10" Type="http://schemas.openxmlformats.org/officeDocument/2006/relationships/slideMaster" Target="../slideMasters/slideMaster1.xml"/><Relationship Id="rId4" Type="http://schemas.openxmlformats.org/officeDocument/2006/relationships/tags" Target="../tags/tag99.xml"/><Relationship Id="rId9" Type="http://schemas.openxmlformats.org/officeDocument/2006/relationships/tags" Target="../tags/tag104.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2.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110.xml"/><Relationship Id="rId7" Type="http://schemas.openxmlformats.org/officeDocument/2006/relationships/oleObject" Target="../embeddings/oleObject11.bin"/><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slideMaster" Target="../slideMasters/slideMaster1.xml"/><Relationship Id="rId5" Type="http://schemas.openxmlformats.org/officeDocument/2006/relationships/tags" Target="../tags/tag112.xml"/><Relationship Id="rId4" Type="http://schemas.openxmlformats.org/officeDocument/2006/relationships/tags" Target="../tags/tag1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137.xml"/><Relationship Id="rId7" Type="http://schemas.openxmlformats.org/officeDocument/2006/relationships/slideMaster" Target="../slideMasters/slideMaster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9"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43.xml"/><Relationship Id="rId7" Type="http://schemas.openxmlformats.org/officeDocument/2006/relationships/tags" Target="../tags/tag147.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10" Type="http://schemas.openxmlformats.org/officeDocument/2006/relationships/image" Target="../media/image1.emf"/><Relationship Id="rId4" Type="http://schemas.openxmlformats.org/officeDocument/2006/relationships/tags" Target="../tags/tag144.xml"/><Relationship Id="rId9" Type="http://schemas.openxmlformats.org/officeDocument/2006/relationships/oleObject" Target="../embeddings/oleObject14.bin"/></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1.emf"/><Relationship Id="rId4" Type="http://schemas.openxmlformats.org/officeDocument/2006/relationships/tags" Target="../tags/tag33.xml"/><Relationship Id="rId9"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150.xml"/><Relationship Id="rId7" Type="http://schemas.openxmlformats.org/officeDocument/2006/relationships/oleObject" Target="../embeddings/oleObject15.bin"/><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slideMaster" Target="../slideMasters/slideMaster2.xml"/><Relationship Id="rId5" Type="http://schemas.openxmlformats.org/officeDocument/2006/relationships/tags" Target="../tags/tag152.xml"/><Relationship Id="rId4" Type="http://schemas.openxmlformats.org/officeDocument/2006/relationships/tags" Target="../tags/tag15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slideMaster" Target="../slideMasters/slideMaster2.xml"/><Relationship Id="rId4" Type="http://schemas.openxmlformats.org/officeDocument/2006/relationships/tags" Target="../tags/tag156.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5" Type="http://schemas.openxmlformats.org/officeDocument/2006/relationships/slideMaster" Target="../slideMasters/slideMaster2.xml"/><Relationship Id="rId4" Type="http://schemas.openxmlformats.org/officeDocument/2006/relationships/tags" Target="../tags/tag160.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68.xml"/><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image" Target="../media/image1.emf"/><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oleObject" Target="../embeddings/oleObject16.bin"/><Relationship Id="rId5" Type="http://schemas.openxmlformats.org/officeDocument/2006/relationships/tags" Target="../tags/tag165.xml"/><Relationship Id="rId10" Type="http://schemas.openxmlformats.org/officeDocument/2006/relationships/slideMaster" Target="../slideMasters/slideMaster2.xml"/><Relationship Id="rId4" Type="http://schemas.openxmlformats.org/officeDocument/2006/relationships/tags" Target="../tags/tag164.xml"/><Relationship Id="rId9" Type="http://schemas.openxmlformats.org/officeDocument/2006/relationships/tags" Target="../tags/tag169.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77.xml"/><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image" Target="../media/image1.emf"/><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oleObject" Target="../embeddings/oleObject17.bin"/><Relationship Id="rId5" Type="http://schemas.openxmlformats.org/officeDocument/2006/relationships/tags" Target="../tags/tag174.xml"/><Relationship Id="rId10" Type="http://schemas.openxmlformats.org/officeDocument/2006/relationships/slideMaster" Target="../slideMasters/slideMaster2.xml"/><Relationship Id="rId4" Type="http://schemas.openxmlformats.org/officeDocument/2006/relationships/tags" Target="../tags/tag173.xml"/><Relationship Id="rId9" Type="http://schemas.openxmlformats.org/officeDocument/2006/relationships/tags" Target="../tags/tag178.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86.xml"/><Relationship Id="rId3" Type="http://schemas.openxmlformats.org/officeDocument/2006/relationships/tags" Target="../tags/tag181.xml"/><Relationship Id="rId7" Type="http://schemas.openxmlformats.org/officeDocument/2006/relationships/tags" Target="../tags/tag185.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7.emf"/><Relationship Id="rId5" Type="http://schemas.openxmlformats.org/officeDocument/2006/relationships/tags" Target="../tags/tag183.xml"/><Relationship Id="rId10" Type="http://schemas.openxmlformats.org/officeDocument/2006/relationships/oleObject" Target="../embeddings/oleObject18.bin"/><Relationship Id="rId4" Type="http://schemas.openxmlformats.org/officeDocument/2006/relationships/tags" Target="../tags/tag182.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94.xml"/><Relationship Id="rId3" Type="http://schemas.openxmlformats.org/officeDocument/2006/relationships/tags" Target="../tags/tag189.xml"/><Relationship Id="rId7" Type="http://schemas.openxmlformats.org/officeDocument/2006/relationships/tags" Target="../tags/tag193.xml"/><Relationship Id="rId12" Type="http://schemas.openxmlformats.org/officeDocument/2006/relationships/image" Target="../media/image1.emf"/><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oleObject" Target="../embeddings/oleObject19.bin"/><Relationship Id="rId5" Type="http://schemas.openxmlformats.org/officeDocument/2006/relationships/tags" Target="../tags/tag191.xml"/><Relationship Id="rId10" Type="http://schemas.openxmlformats.org/officeDocument/2006/relationships/slideMaster" Target="../slideMasters/slideMaster2.xml"/><Relationship Id="rId4" Type="http://schemas.openxmlformats.org/officeDocument/2006/relationships/tags" Target="../tags/tag190.xml"/><Relationship Id="rId9" Type="http://schemas.openxmlformats.org/officeDocument/2006/relationships/tags" Target="../tags/tag195.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03.xml"/><Relationship Id="rId3" Type="http://schemas.openxmlformats.org/officeDocument/2006/relationships/tags" Target="../tags/tag198.xml"/><Relationship Id="rId7" Type="http://schemas.openxmlformats.org/officeDocument/2006/relationships/tags" Target="../tags/tag202.xml"/><Relationship Id="rId12" Type="http://schemas.openxmlformats.org/officeDocument/2006/relationships/image" Target="../media/image8.emf"/><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oleObject" Target="../embeddings/oleObject20.bin"/><Relationship Id="rId5" Type="http://schemas.openxmlformats.org/officeDocument/2006/relationships/tags" Target="../tags/tag200.xml"/><Relationship Id="rId10" Type="http://schemas.openxmlformats.org/officeDocument/2006/relationships/slideMaster" Target="../slideMasters/slideMaster2.xml"/><Relationship Id="rId4" Type="http://schemas.openxmlformats.org/officeDocument/2006/relationships/tags" Target="../tags/tag199.xml"/><Relationship Id="rId9" Type="http://schemas.openxmlformats.org/officeDocument/2006/relationships/tags" Target="../tags/tag20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5" Type="http://schemas.openxmlformats.org/officeDocument/2006/relationships/slideMaster" Target="../slideMasters/slideMaster2.xml"/><Relationship Id="rId4" Type="http://schemas.openxmlformats.org/officeDocument/2006/relationships/tags" Target="../tags/tag208.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0.xml"/><Relationship Id="rId1" Type="http://schemas.openxmlformats.org/officeDocument/2006/relationships/tags" Target="../tags/tag209.xml"/><Relationship Id="rId5" Type="http://schemas.openxmlformats.org/officeDocument/2006/relationships/image" Target="../media/image9.emf"/><Relationship Id="rId4" Type="http://schemas.openxmlformats.org/officeDocument/2006/relationships/oleObject" Target="../embeddings/oleObject21.bin"/></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9.xml"/><Relationship Id="rId7" Type="http://schemas.openxmlformats.org/officeDocument/2006/relationships/oleObject" Target="../embeddings/oleObject4.bin"/><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Master" Target="../slideMasters/slideMaster1.xml"/><Relationship Id="rId5" Type="http://schemas.openxmlformats.org/officeDocument/2006/relationships/tags" Target="../tags/tag41.xml"/><Relationship Id="rId4" Type="http://schemas.openxmlformats.org/officeDocument/2006/relationships/tags" Target="../tags/tag40.xml"/></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35.xml"/><Relationship Id="rId7" Type="http://schemas.openxmlformats.org/officeDocument/2006/relationships/tags" Target="../tags/tag239.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tags" Target="../tags/tag238.xml"/><Relationship Id="rId5" Type="http://schemas.openxmlformats.org/officeDocument/2006/relationships/tags" Target="../tags/tag237.xml"/><Relationship Id="rId10" Type="http://schemas.openxmlformats.org/officeDocument/2006/relationships/image" Target="../media/image2.emf"/><Relationship Id="rId4" Type="http://schemas.openxmlformats.org/officeDocument/2006/relationships/tags" Target="../tags/tag236.xml"/><Relationship Id="rId9" Type="http://schemas.openxmlformats.org/officeDocument/2006/relationships/oleObject" Target="../embeddings/oleObject2.bin"/></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42.xml"/><Relationship Id="rId7" Type="http://schemas.openxmlformats.org/officeDocument/2006/relationships/tags" Target="../tags/tag246.xml"/><Relationship Id="rId2" Type="http://schemas.openxmlformats.org/officeDocument/2006/relationships/tags" Target="../tags/tag241.xml"/><Relationship Id="rId1" Type="http://schemas.openxmlformats.org/officeDocument/2006/relationships/tags" Target="../tags/tag240.xml"/><Relationship Id="rId6" Type="http://schemas.openxmlformats.org/officeDocument/2006/relationships/tags" Target="../tags/tag245.xml"/><Relationship Id="rId5" Type="http://schemas.openxmlformats.org/officeDocument/2006/relationships/tags" Target="../tags/tag244.xml"/><Relationship Id="rId10" Type="http://schemas.openxmlformats.org/officeDocument/2006/relationships/image" Target="../media/image1.emf"/><Relationship Id="rId4" Type="http://schemas.openxmlformats.org/officeDocument/2006/relationships/tags" Target="../tags/tag243.xml"/><Relationship Id="rId9" Type="http://schemas.openxmlformats.org/officeDocument/2006/relationships/oleObject" Target="../embeddings/oleObject3.bin"/></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49.xml"/><Relationship Id="rId7" Type="http://schemas.openxmlformats.org/officeDocument/2006/relationships/oleObject" Target="../embeddings/oleObject4.bin"/><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slideMaster" Target="../slideMasters/slideMaster3.xml"/><Relationship Id="rId5" Type="http://schemas.openxmlformats.org/officeDocument/2006/relationships/tags" Target="../tags/tag251.xml"/><Relationship Id="rId4" Type="http://schemas.openxmlformats.org/officeDocument/2006/relationships/tags" Target="../tags/tag25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254.xml"/><Relationship Id="rId2" Type="http://schemas.openxmlformats.org/officeDocument/2006/relationships/tags" Target="../tags/tag253.xml"/><Relationship Id="rId1" Type="http://schemas.openxmlformats.org/officeDocument/2006/relationships/tags" Target="../tags/tag252.xml"/><Relationship Id="rId5" Type="http://schemas.openxmlformats.org/officeDocument/2006/relationships/slideMaster" Target="../slideMasters/slideMaster3.xml"/><Relationship Id="rId4" Type="http://schemas.openxmlformats.org/officeDocument/2006/relationships/tags" Target="../tags/tag255.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 Id="rId5" Type="http://schemas.openxmlformats.org/officeDocument/2006/relationships/slideMaster" Target="../slideMasters/slideMaster3.xml"/><Relationship Id="rId4" Type="http://schemas.openxmlformats.org/officeDocument/2006/relationships/tags" Target="../tags/tag259.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267.xml"/><Relationship Id="rId3" Type="http://schemas.openxmlformats.org/officeDocument/2006/relationships/tags" Target="../tags/tag262.xml"/><Relationship Id="rId7" Type="http://schemas.openxmlformats.org/officeDocument/2006/relationships/tags" Target="../tags/tag266.xml"/><Relationship Id="rId12" Type="http://schemas.openxmlformats.org/officeDocument/2006/relationships/image" Target="../media/image1.emf"/><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tags" Target="../tags/tag265.xml"/><Relationship Id="rId11" Type="http://schemas.openxmlformats.org/officeDocument/2006/relationships/oleObject" Target="../embeddings/oleObject5.bin"/><Relationship Id="rId5" Type="http://schemas.openxmlformats.org/officeDocument/2006/relationships/tags" Target="../tags/tag264.xml"/><Relationship Id="rId10" Type="http://schemas.openxmlformats.org/officeDocument/2006/relationships/slideMaster" Target="../slideMasters/slideMaster3.xml"/><Relationship Id="rId4" Type="http://schemas.openxmlformats.org/officeDocument/2006/relationships/tags" Target="../tags/tag263.xml"/><Relationship Id="rId9" Type="http://schemas.openxmlformats.org/officeDocument/2006/relationships/tags" Target="../tags/tag268.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276.xml"/><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image" Target="../media/image1.emf"/><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oleObject" Target="../embeddings/oleObject6.bin"/><Relationship Id="rId5" Type="http://schemas.openxmlformats.org/officeDocument/2006/relationships/tags" Target="../tags/tag273.xml"/><Relationship Id="rId10" Type="http://schemas.openxmlformats.org/officeDocument/2006/relationships/slideMaster" Target="../slideMasters/slideMaster3.xml"/><Relationship Id="rId4" Type="http://schemas.openxmlformats.org/officeDocument/2006/relationships/tags" Target="../tags/tag272.xml"/><Relationship Id="rId9" Type="http://schemas.openxmlformats.org/officeDocument/2006/relationships/tags" Target="../tags/tag277.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285.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1.emf"/><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tags" Target="../tags/tag283.xml"/><Relationship Id="rId11" Type="http://schemas.openxmlformats.org/officeDocument/2006/relationships/oleObject" Target="../embeddings/oleObject7.bin"/><Relationship Id="rId5" Type="http://schemas.openxmlformats.org/officeDocument/2006/relationships/tags" Target="../tags/tag282.xml"/><Relationship Id="rId10" Type="http://schemas.openxmlformats.org/officeDocument/2006/relationships/slideMaster" Target="../slideMasters/slideMaster3.xml"/><Relationship Id="rId4" Type="http://schemas.openxmlformats.org/officeDocument/2006/relationships/tags" Target="../tags/tag281.xml"/><Relationship Id="rId9" Type="http://schemas.openxmlformats.org/officeDocument/2006/relationships/tags" Target="../tags/tag286.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294.xml"/><Relationship Id="rId3" Type="http://schemas.openxmlformats.org/officeDocument/2006/relationships/tags" Target="../tags/tag289.xml"/><Relationship Id="rId7" Type="http://schemas.openxmlformats.org/officeDocument/2006/relationships/tags" Target="../tags/tag293.xml"/><Relationship Id="rId12" Type="http://schemas.openxmlformats.org/officeDocument/2006/relationships/image" Target="../media/image1.emf"/><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tags" Target="../tags/tag292.xml"/><Relationship Id="rId11" Type="http://schemas.openxmlformats.org/officeDocument/2006/relationships/oleObject" Target="../embeddings/oleObject7.bin"/><Relationship Id="rId5" Type="http://schemas.openxmlformats.org/officeDocument/2006/relationships/tags" Target="../tags/tag291.xml"/><Relationship Id="rId10" Type="http://schemas.openxmlformats.org/officeDocument/2006/relationships/slideMaster" Target="../slideMasters/slideMaster3.xml"/><Relationship Id="rId4" Type="http://schemas.openxmlformats.org/officeDocument/2006/relationships/tags" Target="../tags/tag290.xml"/><Relationship Id="rId9" Type="http://schemas.openxmlformats.org/officeDocument/2006/relationships/tags" Target="../tags/tag295.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303.xml"/><Relationship Id="rId13" Type="http://schemas.openxmlformats.org/officeDocument/2006/relationships/image" Target="../media/image4.emf"/><Relationship Id="rId3" Type="http://schemas.openxmlformats.org/officeDocument/2006/relationships/tags" Target="../tags/tag298.xml"/><Relationship Id="rId7" Type="http://schemas.openxmlformats.org/officeDocument/2006/relationships/tags" Target="../tags/tag302.xml"/><Relationship Id="rId12" Type="http://schemas.openxmlformats.org/officeDocument/2006/relationships/oleObject" Target="../embeddings/oleObject8.bin"/><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tags" Target="../tags/tag301.xml"/><Relationship Id="rId11" Type="http://schemas.openxmlformats.org/officeDocument/2006/relationships/slideMaster" Target="../slideMasters/slideMaster3.xml"/><Relationship Id="rId5" Type="http://schemas.openxmlformats.org/officeDocument/2006/relationships/tags" Target="../tags/tag300.xml"/><Relationship Id="rId10" Type="http://schemas.openxmlformats.org/officeDocument/2006/relationships/tags" Target="../tags/tag305.xml"/><Relationship Id="rId4" Type="http://schemas.openxmlformats.org/officeDocument/2006/relationships/tags" Target="../tags/tag299.xml"/><Relationship Id="rId9" Type="http://schemas.openxmlformats.org/officeDocument/2006/relationships/tags" Target="../tags/tag30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slideMaster" Target="../slideMasters/slideMaster1.xml"/><Relationship Id="rId4" Type="http://schemas.openxmlformats.org/officeDocument/2006/relationships/tags" Target="../tags/tag45.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313.xml"/><Relationship Id="rId3" Type="http://schemas.openxmlformats.org/officeDocument/2006/relationships/tags" Target="../tags/tag308.xml"/><Relationship Id="rId7" Type="http://schemas.openxmlformats.org/officeDocument/2006/relationships/tags" Target="../tags/tag312.xml"/><Relationship Id="rId12" Type="http://schemas.openxmlformats.org/officeDocument/2006/relationships/image" Target="../media/image1.emf"/><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tags" Target="../tags/tag311.xml"/><Relationship Id="rId11" Type="http://schemas.openxmlformats.org/officeDocument/2006/relationships/oleObject" Target="../embeddings/oleObject9.bin"/><Relationship Id="rId5" Type="http://schemas.openxmlformats.org/officeDocument/2006/relationships/tags" Target="../tags/tag310.xml"/><Relationship Id="rId10" Type="http://schemas.openxmlformats.org/officeDocument/2006/relationships/slideMaster" Target="../slideMasters/slideMaster3.xml"/><Relationship Id="rId4" Type="http://schemas.openxmlformats.org/officeDocument/2006/relationships/tags" Target="../tags/tag309.xml"/><Relationship Id="rId9" Type="http://schemas.openxmlformats.org/officeDocument/2006/relationships/tags" Target="../tags/tag314.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image" Target="../media/image2.emf"/><Relationship Id="rId5" Type="http://schemas.openxmlformats.org/officeDocument/2006/relationships/oleObject" Target="../embeddings/oleObject10.bin"/><Relationship Id="rId4"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320.xml"/><Relationship Id="rId7" Type="http://schemas.openxmlformats.org/officeDocument/2006/relationships/oleObject" Target="../embeddings/oleObject11.bin"/><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slideMaster" Target="../slideMasters/slideMaster3.xml"/><Relationship Id="rId5" Type="http://schemas.openxmlformats.org/officeDocument/2006/relationships/tags" Target="../tags/tag322.xml"/><Relationship Id="rId4" Type="http://schemas.openxmlformats.org/officeDocument/2006/relationships/tags" Target="../tags/tag321.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24.xml"/><Relationship Id="rId1" Type="http://schemas.openxmlformats.org/officeDocument/2006/relationships/tags" Target="../tags/tag323.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26.xml"/><Relationship Id="rId1" Type="http://schemas.openxmlformats.org/officeDocument/2006/relationships/tags" Target="../tags/tag325.xml"/><Relationship Id="rId5" Type="http://schemas.openxmlformats.org/officeDocument/2006/relationships/image" Target="../media/image10.emf"/><Relationship Id="rId4" Type="http://schemas.openxmlformats.org/officeDocument/2006/relationships/oleObject" Target="../embeddings/oleObject22.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28.xml"/><Relationship Id="rId1" Type="http://schemas.openxmlformats.org/officeDocument/2006/relationships/tags" Target="../tags/tag327.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0.xml"/><Relationship Id="rId1" Type="http://schemas.openxmlformats.org/officeDocument/2006/relationships/tags" Target="../tags/tag329.xml"/></Relationships>
</file>

<file path=ppt/slideLayouts/_rels/slideLayout47.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333.xml"/><Relationship Id="rId7" Type="http://schemas.openxmlformats.org/officeDocument/2006/relationships/slideMaster" Target="../slideMasters/slideMaster3.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tags" Target="../tags/tag336.xml"/><Relationship Id="rId5" Type="http://schemas.openxmlformats.org/officeDocument/2006/relationships/tags" Target="../tags/tag335.xml"/><Relationship Id="rId4" Type="http://schemas.openxmlformats.org/officeDocument/2006/relationships/tags" Target="../tags/tag334.xml"/><Relationship Id="rId9" Type="http://schemas.openxmlformats.org/officeDocument/2006/relationships/image" Target="../media/image2.emf"/></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7.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9.xml"/><Relationship Id="rId1" Type="http://schemas.openxmlformats.org/officeDocument/2006/relationships/tags" Target="../tags/tag338.xml"/><Relationship Id="rId5" Type="http://schemas.openxmlformats.org/officeDocument/2006/relationships/image" Target="../media/image11.emf"/><Relationship Id="rId4" Type="http://schemas.openxmlformats.org/officeDocument/2006/relationships/oleObject" Target="../embeddings/oleObject23.bin"/></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tags" Target="../tags/tag340.xml"/><Relationship Id="rId5" Type="http://schemas.openxmlformats.org/officeDocument/2006/relationships/slideMaster" Target="../slideMasters/slideMaster3.xml"/><Relationship Id="rId4" Type="http://schemas.openxmlformats.org/officeDocument/2006/relationships/tags" Target="../tags/tag343.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4.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5.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7.xml"/><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1.emf"/><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oleObject" Target="../embeddings/oleObject5.bin"/><Relationship Id="rId5" Type="http://schemas.openxmlformats.org/officeDocument/2006/relationships/tags" Target="../tags/tag54.xml"/><Relationship Id="rId10" Type="http://schemas.openxmlformats.org/officeDocument/2006/relationships/slideMaster" Target="../slideMasters/slideMaster1.xml"/><Relationship Id="rId4" Type="http://schemas.openxmlformats.org/officeDocument/2006/relationships/tags" Target="../tags/tag53.xml"/><Relationship Id="rId9" Type="http://schemas.openxmlformats.org/officeDocument/2006/relationships/tags" Target="../tags/tag58.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1.emf"/><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oleObject" Target="../embeddings/oleObject6.bin"/><Relationship Id="rId5" Type="http://schemas.openxmlformats.org/officeDocument/2006/relationships/tags" Target="../tags/tag63.xml"/><Relationship Id="rId10" Type="http://schemas.openxmlformats.org/officeDocument/2006/relationships/slideMaster" Target="../slideMasters/slideMaster1.xml"/><Relationship Id="rId4" Type="http://schemas.openxmlformats.org/officeDocument/2006/relationships/tags" Target="../tags/tag62.xml"/><Relationship Id="rId9" Type="http://schemas.openxmlformats.org/officeDocument/2006/relationships/tags" Target="../tags/tag67.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75.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1.emf"/><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oleObject" Target="../embeddings/oleObject7.bin"/><Relationship Id="rId5" Type="http://schemas.openxmlformats.org/officeDocument/2006/relationships/tags" Target="../tags/tag72.xml"/><Relationship Id="rId10" Type="http://schemas.openxmlformats.org/officeDocument/2006/relationships/slideMaster" Target="../slideMasters/slideMaster1.xml"/><Relationship Id="rId4" Type="http://schemas.openxmlformats.org/officeDocument/2006/relationships/tags" Target="../tags/tag71.xml"/><Relationship Id="rId9" Type="http://schemas.openxmlformats.org/officeDocument/2006/relationships/tags" Target="../tags/tag7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4.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media/image1.emf"/><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oleObject" Target="../embeddings/oleObject7.bin"/><Relationship Id="rId5" Type="http://schemas.openxmlformats.org/officeDocument/2006/relationships/tags" Target="../tags/tag81.xml"/><Relationship Id="rId10" Type="http://schemas.openxmlformats.org/officeDocument/2006/relationships/slideMaster" Target="../slideMasters/slideMaster1.xml"/><Relationship Id="rId4" Type="http://schemas.openxmlformats.org/officeDocument/2006/relationships/tags" Target="../tags/tag80.xml"/><Relationship Id="rId9" Type="http://schemas.openxmlformats.org/officeDocument/2006/relationships/tags" Target="../tags/tag8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page">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1"/>
            </p:custDataLst>
            <p:extLst>
              <p:ext uri="{D42A27DB-BD31-4B8C-83A1-F6EECF244321}">
                <p14:modId xmlns:p14="http://schemas.microsoft.com/office/powerpoint/2010/main" val="1916469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44" imgH="344" progId="TCLayout.ActiveDocument.1">
                  <p:embed/>
                </p:oleObj>
              </mc:Choice>
              <mc:Fallback>
                <p:oleObj name="think-cell Slide" r:id="rId9"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3"/>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4"/>
            </p:custDataLst>
          </p:nvPr>
        </p:nvSpPr>
        <p:spPr>
          <a:xfrm>
            <a:off x="554736" y="4510168"/>
            <a:ext cx="6255258" cy="215444"/>
          </a:xfrm>
          <a:prstGeom prst="rect">
            <a:avLst/>
          </a:prstGeom>
          <a:solidFill>
            <a:schemeClr val="tx1"/>
          </a:solidFill>
        </p:spPr>
        <p:txBody>
          <a:bodyPr wrap="square">
            <a:noAutofit/>
          </a:bodyPr>
          <a:lstStyle>
            <a:lvl1pPr>
              <a:buNone/>
              <a:defRPr sz="1400">
                <a:solidFill>
                  <a:schemeClr val="bg2"/>
                </a:solidFill>
                <a:latin typeface="Lora" pitchFamily="2" charset="0"/>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5"/>
            </p:custDataLst>
          </p:nvPr>
        </p:nvSpPr>
        <p:spPr>
          <a:xfrm>
            <a:off x="551942" y="4092559"/>
            <a:ext cx="6255258" cy="307777"/>
          </a:xfrm>
          <a:prstGeom prst="rect">
            <a:avLst/>
          </a:prstGeom>
          <a:solidFill>
            <a:schemeClr val="tx1"/>
          </a:solidFill>
        </p:spPr>
        <p:txBody>
          <a:bodyPr wrap="square">
            <a:noAutofit/>
          </a:bodyPr>
          <a:lstStyle>
            <a:lvl1pPr marL="0" indent="0" algn="l">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6"/>
            </p:custDataLst>
          </p:nvPr>
        </p:nvSpPr>
        <p:spPr>
          <a:xfrm>
            <a:off x="551942" y="2519680"/>
            <a:ext cx="6255258" cy="1451832"/>
          </a:xfrm>
          <a:prstGeom prst="rect">
            <a:avLst/>
          </a:prstGeom>
          <a:solidFill>
            <a:schemeClr val="tx1"/>
          </a:solidFill>
        </p:spPr>
        <p:txBody>
          <a:bodyPr vert="horz" anchor="b">
            <a:normAutofit/>
          </a:bodyPr>
          <a:lstStyle>
            <a:lvl1pPr>
              <a:defRPr sz="4400" baseline="0">
                <a:ln w="6350" cap="flat">
                  <a:noFill/>
                  <a:miter lim="800000"/>
                </a:ln>
                <a:solidFill>
                  <a:schemeClr val="bg2"/>
                </a:solidFill>
                <a:latin typeface="Roboto Black" panose="02000000000000000000" pitchFamily="2" charset="0"/>
                <a:ea typeface="Roboto Black" panose="02000000000000000000" pitchFamily="2" charset="0"/>
              </a:defRPr>
            </a:lvl1pPr>
          </a:lstStyle>
          <a:p>
            <a:r>
              <a:rPr lang="en-US" dirty="0"/>
              <a:t>Click to change Master title style</a:t>
            </a:r>
          </a:p>
        </p:txBody>
      </p:sp>
      <p:sp>
        <p:nvSpPr>
          <p:cNvPr id="2" name="1. On-page tracker">
            <a:extLst>
              <a:ext uri="{FF2B5EF4-FFF2-40B4-BE49-F238E27FC236}">
                <a16:creationId xmlns:a16="http://schemas.microsoft.com/office/drawing/2014/main" id="{C0D3CBF4-D047-32CB-A092-652CAC857033}"/>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4261544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879537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572" imgH="588" progId="TCLayout.ActiveDocument.1">
                  <p:embed/>
                </p:oleObj>
              </mc:Choice>
              <mc:Fallback>
                <p:oleObj name="think-cell Slide" r:id="rId12"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355092"/>
            <a:ext cx="6967728" cy="731520"/>
          </a:xfrm>
        </p:spPr>
        <p:txBody>
          <a:bodyPr vert="horz"/>
          <a:lstStyle>
            <a:lvl1pPr>
              <a:defRPr>
                <a:latin typeface="Roboto Black" panose="02000000000000000000" pitchFamily="2" charset="0"/>
                <a:ea typeface="Roboto Black" panose="02000000000000000000" pitchFamily="2" charset="0"/>
              </a:defRPr>
            </a:lvl1pPr>
          </a:lstStyle>
          <a:p>
            <a:r>
              <a:rPr lang="en-US" dirty="0"/>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cxnSp>
        <p:nvCxnSpPr>
          <p:cNvPr id="8" name="TopLineLeft">
            <a:extLst>
              <a:ext uri="{FF2B5EF4-FFF2-40B4-BE49-F238E27FC236}">
                <a16:creationId xmlns:a16="http://schemas.microsoft.com/office/drawing/2014/main" id="{47D3FB95-30DE-4983-B5AE-01B80542C0DD}"/>
              </a:ext>
            </a:extLst>
          </p:cNvPr>
          <p:cNvCxnSpPr/>
          <p:nvPr userDrawn="1">
            <p:custDataLst>
              <p:tags r:id="rId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8"/>
            </p:custDataLst>
          </p:nvPr>
        </p:nvSpPr>
        <p:spPr>
          <a:xfrm>
            <a:off x="554736" y="1291125"/>
            <a:ext cx="6967728" cy="2769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9"/>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57138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481564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6"/>
            </p:custDataLst>
          </p:nvPr>
        </p:nvSpPr>
        <p:spPr>
          <a:xfrm>
            <a:off x="554736" y="354162"/>
            <a:ext cx="7918704" cy="731520"/>
          </a:xfrm>
        </p:spPr>
        <p:txBody>
          <a:bodyPr vert="horz"/>
          <a:lstStyle>
            <a:lvl1pPr>
              <a:defRPr>
                <a:latin typeface="Roboto Black" panose="02000000000000000000" pitchFamily="2" charset="0"/>
                <a:ea typeface="Roboto Black" panose="02000000000000000000" pitchFamily="2" charset="0"/>
              </a:defRPr>
            </a:lvl1pPr>
          </a:lstStyle>
          <a:p>
            <a:r>
              <a:rPr lang="en-US" dirty="0"/>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7"/>
            </p:custDataLst>
          </p:nvPr>
        </p:nvSpPr>
        <p:spPr>
          <a:xfrm>
            <a:off x="554736" y="1291125"/>
            <a:ext cx="7918704" cy="297181"/>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3857763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1"/>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3"/>
            </p:custDataLst>
          </p:nvPr>
        </p:nvSpPr>
        <p:spPr>
          <a:xfrm>
            <a:off x="5096891" y="2906491"/>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Tree>
    <p:extLst>
      <p:ext uri="{BB962C8B-B14F-4D97-AF65-F5344CB8AC3E}">
        <p14:creationId xmlns:p14="http://schemas.microsoft.com/office/powerpoint/2010/main" val="3697885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er blu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10C5396-A74C-51C3-AEC5-D35E7FDD26AD}"/>
              </a:ext>
            </a:extLst>
          </p:cNvPr>
          <p:cNvGraphicFramePr>
            <a:graphicFrameLocks noChangeAspect="1"/>
          </p:cNvGraphicFramePr>
          <p:nvPr userDrawn="1">
            <p:custDataLst>
              <p:tags r:id="rId1"/>
            </p:custDataLst>
            <p:extLst>
              <p:ext uri="{D42A27DB-BD31-4B8C-83A1-F6EECF244321}">
                <p14:modId xmlns:p14="http://schemas.microsoft.com/office/powerpoint/2010/main" val="12000082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3" name="Object 2" hidden="1">
                        <a:extLst>
                          <a:ext uri="{FF2B5EF4-FFF2-40B4-BE49-F238E27FC236}">
                            <a16:creationId xmlns:a16="http://schemas.microsoft.com/office/drawing/2014/main" id="{310C5396-A74C-51C3-AEC5-D35E7FDD26AD}"/>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2"/>
            </p:custDataLst>
          </p:nvPr>
        </p:nvSpPr>
        <p:spPr>
          <a:xfrm>
            <a:off x="554736" y="4580468"/>
            <a:ext cx="11082528" cy="677108"/>
          </a:xfrm>
        </p:spPr>
        <p:txBody>
          <a:bodyPr vert="horz" anchor="b">
            <a:noAutofit/>
          </a:bodyPr>
          <a:lstStyle>
            <a:lvl1pPr>
              <a:lnSpc>
                <a:spcPct val="100000"/>
              </a:lnSpc>
              <a:defRPr sz="4400">
                <a:solidFill>
                  <a:schemeClr val="bg2"/>
                </a:solidFill>
                <a:latin typeface="Roboto Black" panose="02000000000000000000" pitchFamily="2" charset="0"/>
                <a:ea typeface="Roboto Black" panose="02000000000000000000" pitchFamily="2" charset="0"/>
              </a:defRPr>
            </a:lvl1pPr>
          </a:lstStyle>
          <a:p>
            <a:r>
              <a:rPr lang="en-US" dirty="0"/>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9BB5FB0D-5CC7-9318-47B3-B932C5E0C6E2}"/>
              </a:ext>
            </a:extLst>
          </p:cNvPr>
          <p:cNvSpPr txBox="1"/>
          <p:nvPr userDrawn="1"/>
        </p:nvSpPr>
        <p:spPr>
          <a:xfrm>
            <a:off x="1843088" y="-8001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2" name="1. On-page tracker">
            <a:extLst>
              <a:ext uri="{FF2B5EF4-FFF2-40B4-BE49-F238E27FC236}">
                <a16:creationId xmlns:a16="http://schemas.microsoft.com/office/drawing/2014/main" id="{51CB7D96-238D-424E-1A92-C27F075F8348}"/>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3391099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op left title">
  <p:cSld name="1_Top left title">
    <p:spTree>
      <p:nvGrpSpPr>
        <p:cNvPr id="1" name="Shape 19"/>
        <p:cNvGrpSpPr/>
        <p:nvPr/>
      </p:nvGrpSpPr>
      <p:grpSpPr>
        <a:xfrm>
          <a:off x="0" y="0"/>
          <a:ext cx="0" cy="0"/>
          <a:chOff x="0" y="0"/>
          <a:chExt cx="0" cy="0"/>
        </a:xfrm>
      </p:grpSpPr>
      <p:sp>
        <p:nvSpPr>
          <p:cNvPr id="20" name="Google Shape;20;p61"/>
          <p:cNvSpPr txBox="1">
            <a:spLocks noGrp="1"/>
          </p:cNvSpPr>
          <p:nvPr>
            <p:ph type="title"/>
          </p:nvPr>
        </p:nvSpPr>
        <p:spPr>
          <a:xfrm>
            <a:off x="554736" y="1706563"/>
            <a:ext cx="3813048" cy="69494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1"/>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2"/>
                </a:solidFill>
                <a:latin typeface="Roboto Condensed"/>
                <a:ea typeface="Roboto Condensed"/>
                <a:cs typeface="Roboto Condensed"/>
                <a:sym typeface="Roboto Condensed"/>
              </a:rPr>
              <a:t>‹#›</a:t>
            </a:fld>
            <a:endParaRPr sz="900" b="0" i="0" u="none" strike="noStrike" cap="none">
              <a:solidFill>
                <a:schemeClr val="lt2"/>
              </a:solidFill>
              <a:latin typeface="Roboto Condensed"/>
              <a:ea typeface="Roboto Condensed"/>
              <a:cs typeface="Roboto Condensed"/>
              <a:sym typeface="Roboto Condensed"/>
            </a:endParaRPr>
          </a:p>
        </p:txBody>
      </p:sp>
      <p:sp>
        <p:nvSpPr>
          <p:cNvPr id="22" name="Google Shape;22;p61"/>
          <p:cNvSpPr txBox="1">
            <a:spLocks noGrp="1"/>
          </p:cNvSpPr>
          <p:nvPr>
            <p:ph type="body" idx="1"/>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extLst>
      <p:ext uri="{BB962C8B-B14F-4D97-AF65-F5344CB8AC3E}">
        <p14:creationId xmlns:p14="http://schemas.microsoft.com/office/powerpoint/2010/main" val="395604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fault">
  <p:cSld name="1_Default">
    <p:spTree>
      <p:nvGrpSpPr>
        <p:cNvPr id="1" name="Shape 23"/>
        <p:cNvGrpSpPr/>
        <p:nvPr/>
      </p:nvGrpSpPr>
      <p:grpSpPr>
        <a:xfrm>
          <a:off x="0" y="0"/>
          <a:ext cx="0" cy="0"/>
          <a:chOff x="0" y="0"/>
          <a:chExt cx="0" cy="0"/>
        </a:xfrm>
      </p:grpSpPr>
      <p:sp>
        <p:nvSpPr>
          <p:cNvPr id="24" name="Google Shape;24;p62"/>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2"/>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Clr>
                <a:schemeClr val="lt2"/>
              </a:buClr>
              <a:buSzPts val="1800"/>
              <a:buNone/>
              <a:defRPr sz="1800" b="0">
                <a:solidFill>
                  <a:schemeClr val="lt2"/>
                </a:solidFill>
                <a:latin typeface="Roboto"/>
                <a:ea typeface="Roboto"/>
                <a:cs typeface="Roboto"/>
                <a:sym typeface="Roboto"/>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26" name="Google Shape;26;p62"/>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2"/>
                </a:solidFill>
                <a:latin typeface="Roboto Condensed"/>
                <a:ea typeface="Roboto Condensed"/>
                <a:cs typeface="Roboto Condensed"/>
                <a:sym typeface="Roboto Condensed"/>
              </a:rPr>
              <a:t>‹#›</a:t>
            </a:fld>
            <a:endParaRPr sz="900" b="0" i="0" u="none" strike="noStrike" cap="none">
              <a:solidFill>
                <a:schemeClr val="lt2"/>
              </a:solidFill>
              <a:latin typeface="Roboto Condensed"/>
              <a:ea typeface="Roboto Condensed"/>
              <a:cs typeface="Roboto Condensed"/>
              <a:sym typeface="Roboto Condensed"/>
            </a:endParaRPr>
          </a:p>
        </p:txBody>
      </p:sp>
      <p:sp>
        <p:nvSpPr>
          <p:cNvPr id="27" name="Google Shape;27;p62"/>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extLst>
      <p:ext uri="{BB962C8B-B14F-4D97-AF65-F5344CB8AC3E}">
        <p14:creationId xmlns:p14="http://schemas.microsoft.com/office/powerpoint/2010/main" val="3690780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2/3 grey">
  <p:cSld name="1_2/3 grey">
    <p:spTree>
      <p:nvGrpSpPr>
        <p:cNvPr id="1" name="Shape 58"/>
        <p:cNvGrpSpPr/>
        <p:nvPr/>
      </p:nvGrpSpPr>
      <p:grpSpPr>
        <a:xfrm>
          <a:off x="0" y="0"/>
          <a:ext cx="0" cy="0"/>
          <a:chOff x="0" y="0"/>
          <a:chExt cx="0" cy="0"/>
        </a:xfrm>
      </p:grpSpPr>
      <p:sp>
        <p:nvSpPr>
          <p:cNvPr id="59" name="Google Shape;59;p131"/>
          <p:cNvSpPr txBox="1">
            <a:spLocks noGrp="1"/>
          </p:cNvSpPr>
          <p:nvPr>
            <p:ph type="title"/>
          </p:nvPr>
        </p:nvSpPr>
        <p:spPr>
          <a:xfrm>
            <a:off x="554736" y="355092"/>
            <a:ext cx="6967728"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31"/>
          <p:cNvSpPr/>
          <p:nvPr/>
        </p:nvSpPr>
        <p:spPr>
          <a:xfrm>
            <a:off x="7830312" y="0"/>
            <a:ext cx="4361688"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0F0F0"/>
              </a:solidFill>
              <a:latin typeface="Arial"/>
              <a:ea typeface="Arial"/>
              <a:cs typeface="Arial"/>
              <a:sym typeface="Arial"/>
            </a:endParaRPr>
          </a:p>
        </p:txBody>
      </p:sp>
      <p:sp>
        <p:nvSpPr>
          <p:cNvPr id="61" name="Google Shape;61;p131"/>
          <p:cNvSpPr txBox="1"/>
          <p:nvPr/>
        </p:nvSpPr>
        <p:spPr>
          <a:xfrm>
            <a:off x="10443870" y="6499381"/>
            <a:ext cx="833562"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en-GB" sz="900" b="0" i="0" u="none" strike="noStrike" cap="none">
                <a:solidFill>
                  <a:schemeClr val="lt2"/>
                </a:solidFill>
                <a:latin typeface="Roboto Condensed"/>
                <a:ea typeface="Roboto Condensed"/>
                <a:cs typeface="Roboto Condensed"/>
                <a:sym typeface="Roboto Condensed"/>
              </a:rPr>
              <a:t>Reeprex B.V.</a:t>
            </a:r>
            <a:endParaRPr sz="1400" b="0" i="0" u="none" strike="noStrike" cap="none">
              <a:solidFill>
                <a:srgbClr val="000000"/>
              </a:solidFill>
              <a:latin typeface="Arial"/>
              <a:ea typeface="Arial"/>
              <a:cs typeface="Arial"/>
              <a:sym typeface="Arial"/>
            </a:endParaRPr>
          </a:p>
        </p:txBody>
      </p:sp>
      <p:sp>
        <p:nvSpPr>
          <p:cNvPr id="62" name="Google Shape;62;p131"/>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1"/>
                </a:solidFill>
                <a:latin typeface="Roboto Condensed"/>
                <a:ea typeface="Roboto Condensed"/>
                <a:cs typeface="Roboto Condensed"/>
                <a:sym typeface="Roboto Condensed"/>
              </a:rPr>
              <a:t>‹#›</a:t>
            </a:fld>
            <a:endParaRPr sz="900" b="0" i="0" u="none" strike="noStrike" cap="none">
              <a:solidFill>
                <a:schemeClr val="lt1"/>
              </a:solidFill>
              <a:latin typeface="Roboto Condensed"/>
              <a:ea typeface="Roboto Condensed"/>
              <a:cs typeface="Roboto Condensed"/>
              <a:sym typeface="Roboto Condensed"/>
            </a:endParaRPr>
          </a:p>
        </p:txBody>
      </p:sp>
      <p:cxnSp>
        <p:nvCxnSpPr>
          <p:cNvPr id="63" name="Google Shape;63;p131"/>
          <p:cNvCxnSpPr/>
          <p:nvPr/>
        </p:nvCxnSpPr>
        <p:spPr>
          <a:xfrm>
            <a:off x="554736" y="1181906"/>
            <a:ext cx="6967728" cy="0"/>
          </a:xfrm>
          <a:prstGeom prst="straightConnector1">
            <a:avLst/>
          </a:prstGeom>
          <a:noFill/>
          <a:ln w="9525" cap="flat" cmpd="sng">
            <a:solidFill>
              <a:schemeClr val="dk1"/>
            </a:solidFill>
            <a:prstDash val="solid"/>
            <a:miter lim="800000"/>
            <a:headEnd type="none" w="sm" len="sm"/>
            <a:tailEnd type="none" w="sm" len="sm"/>
          </a:ln>
        </p:spPr>
      </p:cxnSp>
      <p:sp>
        <p:nvSpPr>
          <p:cNvPr id="64" name="Google Shape;64;p131"/>
          <p:cNvSpPr txBox="1">
            <a:spLocks noGrp="1"/>
          </p:cNvSpPr>
          <p:nvPr>
            <p:ph type="subTitle" idx="1"/>
          </p:nvPr>
        </p:nvSpPr>
        <p:spPr>
          <a:xfrm>
            <a:off x="554736" y="1291125"/>
            <a:ext cx="6967728" cy="276999"/>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Clr>
                <a:schemeClr val="lt2"/>
              </a:buClr>
              <a:buSzPts val="1800"/>
              <a:buNone/>
              <a:defRPr sz="1800" b="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65" name="Google Shape;65;p131"/>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extLst>
      <p:ext uri="{BB962C8B-B14F-4D97-AF65-F5344CB8AC3E}">
        <p14:creationId xmlns:p14="http://schemas.microsoft.com/office/powerpoint/2010/main" val="595279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1/4 grey">
  <p:cSld name="1_1/4 grey">
    <p:spTree>
      <p:nvGrpSpPr>
        <p:cNvPr id="1" name="Shape 13"/>
        <p:cNvGrpSpPr/>
        <p:nvPr/>
      </p:nvGrpSpPr>
      <p:grpSpPr>
        <a:xfrm>
          <a:off x="0" y="0"/>
          <a:ext cx="0" cy="0"/>
          <a:chOff x="0" y="0"/>
          <a:chExt cx="0" cy="0"/>
        </a:xfrm>
      </p:grpSpPr>
      <p:sp>
        <p:nvSpPr>
          <p:cNvPr id="14" name="Google Shape;14;p72"/>
          <p:cNvSpPr/>
          <p:nvPr/>
        </p:nvSpPr>
        <p:spPr>
          <a:xfrm>
            <a:off x="3413760" y="0"/>
            <a:ext cx="8778240"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8D8D8"/>
              </a:solidFill>
              <a:latin typeface="Arial"/>
              <a:ea typeface="Arial"/>
              <a:cs typeface="Arial"/>
              <a:sym typeface="Arial"/>
            </a:endParaRPr>
          </a:p>
        </p:txBody>
      </p:sp>
      <p:sp>
        <p:nvSpPr>
          <p:cNvPr id="15" name="Google Shape;15;p72"/>
          <p:cNvSpPr txBox="1"/>
          <p:nvPr/>
        </p:nvSpPr>
        <p:spPr>
          <a:xfrm>
            <a:off x="10443870" y="6499381"/>
            <a:ext cx="833562"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en-GB" sz="900" b="0" i="0" u="none" strike="noStrike" cap="none">
                <a:solidFill>
                  <a:schemeClr val="lt2"/>
                </a:solidFill>
                <a:latin typeface="Roboto Condensed"/>
                <a:ea typeface="Roboto Condensed"/>
                <a:cs typeface="Roboto Condensed"/>
                <a:sym typeface="Roboto Condensed"/>
              </a:rPr>
              <a:t>Company Name</a:t>
            </a:r>
            <a:endParaRPr sz="1400" b="0" i="0" u="none" strike="noStrike" cap="none">
              <a:solidFill>
                <a:srgbClr val="000000"/>
              </a:solidFill>
              <a:latin typeface="Arial"/>
              <a:ea typeface="Arial"/>
              <a:cs typeface="Arial"/>
              <a:sym typeface="Arial"/>
            </a:endParaRPr>
          </a:p>
        </p:txBody>
      </p:sp>
      <p:sp>
        <p:nvSpPr>
          <p:cNvPr id="16" name="Google Shape;16;p72"/>
          <p:cNvSpPr txBox="1">
            <a:spLocks noGrp="1"/>
          </p:cNvSpPr>
          <p:nvPr>
            <p:ph type="title"/>
          </p:nvPr>
        </p:nvSpPr>
        <p:spPr>
          <a:xfrm>
            <a:off x="554736" y="2133601"/>
            <a:ext cx="2514600" cy="138021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solidFill>
                  <a:schemeClr val="lt2"/>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2"/>
          <p:cNvSpPr txBox="1">
            <a:spLocks noGrp="1"/>
          </p:cNvSpPr>
          <p:nvPr>
            <p:ph type="subTitle" idx="1"/>
          </p:nvPr>
        </p:nvSpPr>
        <p:spPr>
          <a:xfrm>
            <a:off x="554736" y="3659644"/>
            <a:ext cx="2514600" cy="553998"/>
          </a:xfrm>
          <a:prstGeom prst="rect">
            <a:avLst/>
          </a:prstGeom>
          <a:noFill/>
          <a:ln>
            <a:noFill/>
          </a:ln>
        </p:spPr>
        <p:txBody>
          <a:bodyPr spcFirstLastPara="1" wrap="square" lIns="0" tIns="0" rIns="0" bIns="0" anchor="t" anchorCtr="0">
            <a:spAutoFit/>
          </a:bodyPr>
          <a:lstStyle>
            <a:lvl1pPr lvl="0" algn="l">
              <a:lnSpc>
                <a:spcPct val="100000"/>
              </a:lnSpc>
              <a:spcBef>
                <a:spcPts val="300"/>
              </a:spcBef>
              <a:spcAft>
                <a:spcPts val="0"/>
              </a:spcAft>
              <a:buClr>
                <a:schemeClr val="lt2"/>
              </a:buClr>
              <a:buSzPts val="1800"/>
              <a:buNone/>
              <a:defRPr sz="1800" b="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18" name="Google Shape;18;p72"/>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extLst>
      <p:ext uri="{BB962C8B-B14F-4D97-AF65-F5344CB8AC3E}">
        <p14:creationId xmlns:p14="http://schemas.microsoft.com/office/powerpoint/2010/main" val="12225686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rontpage dark">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1"/>
            </p:custDataLst>
            <p:extLst>
              <p:ext uri="{D42A27DB-BD31-4B8C-83A1-F6EECF244321}">
                <p14:modId xmlns:p14="http://schemas.microsoft.com/office/powerpoint/2010/main" val="3834239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3"/>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dirty="0"/>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4"/>
            </p:custDataLst>
          </p:nvPr>
        </p:nvSpPr>
        <p:spPr>
          <a:xfrm>
            <a:off x="554736" y="4510168"/>
            <a:ext cx="6255258" cy="215444"/>
          </a:xfrm>
          <a:prstGeom prst="rect">
            <a:avLst/>
          </a:prstGeom>
          <a:noFill/>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5"/>
            </p:custDataLst>
          </p:nvPr>
        </p:nvSpPr>
        <p:spPr>
          <a:xfrm>
            <a:off x="551942" y="4092559"/>
            <a:ext cx="6255258" cy="307777"/>
          </a:xfrm>
          <a:prstGeom prst="rect">
            <a:avLst/>
          </a:prstGeom>
          <a:noFill/>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6"/>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tx1"/>
                </a:solidFill>
              </a:defRPr>
            </a:lvl1pPr>
          </a:lstStyle>
          <a:p>
            <a:r>
              <a:rPr lang="en-US" dirty="0"/>
              <a:t>Click to change Master title style</a:t>
            </a:r>
          </a:p>
        </p:txBody>
      </p:sp>
    </p:spTree>
    <p:extLst>
      <p:ext uri="{BB962C8B-B14F-4D97-AF65-F5344CB8AC3E}">
        <p14:creationId xmlns:p14="http://schemas.microsoft.com/office/powerpoint/2010/main" val="1485312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fault dar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630655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2. Slide Title">
            <a:extLst>
              <a:ext uri="{FF2B5EF4-FFF2-40B4-BE49-F238E27FC236}">
                <a16:creationId xmlns:a16="http://schemas.microsoft.com/office/drawing/2014/main" id="{A3FB3845-C7A1-C146-0D47-CA99D05EE4C4}"/>
              </a:ext>
            </a:extLst>
          </p:cNvPr>
          <p:cNvSpPr>
            <a:spLocks noGrp="1"/>
          </p:cNvSpPr>
          <p:nvPr>
            <p:ph type="title"/>
            <p:custDataLst>
              <p:tags r:id="rId5"/>
            </p:custDataLst>
          </p:nvPr>
        </p:nvSpPr>
        <p:spPr>
          <a:xfrm>
            <a:off x="554736" y="355092"/>
            <a:ext cx="11082528" cy="731520"/>
          </a:xfrm>
        </p:spPr>
        <p:txBody>
          <a:bodyPr vert="horz"/>
          <a:lstStyle>
            <a:lvl1pPr>
              <a:defRPr>
                <a:solidFill>
                  <a:schemeClr val="tx1"/>
                </a:solidFill>
              </a:defRPr>
            </a:lvl1pPr>
          </a:lstStyle>
          <a:p>
            <a:r>
              <a:rPr lang="en-US" dirty="0"/>
              <a:t>Click to edit Master title style</a:t>
            </a:r>
          </a:p>
        </p:txBody>
      </p:sp>
      <p:sp>
        <p:nvSpPr>
          <p:cNvPr id="5" name="3. Subtitle">
            <a:extLst>
              <a:ext uri="{FF2B5EF4-FFF2-40B4-BE49-F238E27FC236}">
                <a16:creationId xmlns:a16="http://schemas.microsoft.com/office/drawing/2014/main" id="{2D82DC27-D40F-1FDD-08CA-E1D98D482D55}"/>
              </a:ext>
            </a:extLst>
          </p:cNvPr>
          <p:cNvSpPr>
            <a:spLocks noGrp="1"/>
          </p:cNvSpPr>
          <p:nvPr>
            <p:ph type="subTitle" idx="1"/>
            <p:custDataLst>
              <p:tags r:id="rId6"/>
            </p:custDataLst>
          </p:nvPr>
        </p:nvSpPr>
        <p:spPr>
          <a:xfrm>
            <a:off x="554736" y="1318966"/>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1. On-page tracker">
            <a:extLst>
              <a:ext uri="{FF2B5EF4-FFF2-40B4-BE49-F238E27FC236}">
                <a16:creationId xmlns:a16="http://schemas.microsoft.com/office/drawing/2014/main" id="{2256F47C-8755-AD8E-F266-944EE5D1E6E7}"/>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215680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2290505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8"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355092"/>
            <a:ext cx="11082528" cy="731520"/>
          </a:xfrm>
        </p:spPr>
        <p:txBody>
          <a:bodyPr vert="horz"/>
          <a:lstStyle>
            <a:lvl1pPr>
              <a:defRPr>
                <a:latin typeface="Roboto Black" panose="02000000000000000000" pitchFamily="2" charset="0"/>
                <a:ea typeface="Roboto Black" panose="02000000000000000000" pitchFamily="2" charset="0"/>
              </a:defRPr>
            </a:lvl1pPr>
          </a:lstStyle>
          <a:p>
            <a:r>
              <a:rPr lang="en-US" dirty="0"/>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318966"/>
            <a:ext cx="11082528" cy="276999"/>
          </a:xfrm>
        </p:spPr>
        <p:txBody>
          <a:bodyPr wrap="square">
            <a:noAutofit/>
          </a:bodyPr>
          <a:lstStyle>
            <a:lvl1pPr marL="0" indent="0" algn="l">
              <a:buNone/>
              <a:defRPr sz="1800" b="0">
                <a:solidFill>
                  <a:schemeClr val="bg2"/>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42158347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left dark">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82528A4-FE98-8571-EA52-4505B224F025}"/>
              </a:ext>
            </a:extLst>
          </p:cNvPr>
          <p:cNvGraphicFramePr>
            <a:graphicFrameLocks noChangeAspect="1"/>
          </p:cNvGraphicFramePr>
          <p:nvPr userDrawn="1">
            <p:custDataLst>
              <p:tags r:id="rId1"/>
            </p:custDataLst>
            <p:extLst>
              <p:ext uri="{D42A27DB-BD31-4B8C-83A1-F6EECF244321}">
                <p14:modId xmlns:p14="http://schemas.microsoft.com/office/powerpoint/2010/main" val="66190376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5" name="Object 4" hidden="1">
                        <a:extLst>
                          <a:ext uri="{FF2B5EF4-FFF2-40B4-BE49-F238E27FC236}">
                            <a16:creationId xmlns:a16="http://schemas.microsoft.com/office/drawing/2014/main" id="{C82528A4-FE98-8571-EA52-4505B224F025}"/>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2"/>
            </p:custDataLst>
          </p:nvPr>
        </p:nvSpPr>
        <p:spPr>
          <a:xfrm>
            <a:off x="554736" y="1723496"/>
            <a:ext cx="3813048" cy="861774"/>
          </a:xfrm>
          <a:prstGeom prst="rect">
            <a:avLst/>
          </a:prstGeom>
        </p:spPr>
        <p:txBody>
          <a:bodyPr vert="horz"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927E183C-C612-94C0-8D21-21ADCAA3A86C}"/>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39259788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d Left dark">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DC93B8CF-53C4-A659-8BA7-98E461B505AD}"/>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601926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er dark">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D91E0C0C-62D6-E064-2CC2-E198E5116E56}"/>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3640205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 dar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1"/>
            </p:custDataLst>
            <p:extLst>
              <p:ext uri="{D42A27DB-BD31-4B8C-83A1-F6EECF244321}">
                <p14:modId xmlns:p14="http://schemas.microsoft.com/office/powerpoint/2010/main" val="15946843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4"/>
            </p:custDataLst>
          </p:nvPr>
        </p:nvSpPr>
        <p:spPr bwMode="black">
          <a:xfrm>
            <a:off x="10398985" y="6499381"/>
            <a:ext cx="621965"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Reprex B.V.</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6"/>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7"/>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4" name="1. On-page tracker">
            <a:extLst>
              <a:ext uri="{FF2B5EF4-FFF2-40B4-BE49-F238E27FC236}">
                <a16:creationId xmlns:a16="http://schemas.microsoft.com/office/drawing/2014/main" id="{D042BC74-A1B0-D66A-B912-ECA9D094E09D}"/>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715403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 dark">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1"/>
            </p:custDataLst>
            <p:extLst>
              <p:ext uri="{D42A27DB-BD31-4B8C-83A1-F6EECF244321}">
                <p14:modId xmlns:p14="http://schemas.microsoft.com/office/powerpoint/2010/main" val="3508549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10398985" y="6499381"/>
            <a:ext cx="621965"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Reprex B.V.</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6"/>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7"/>
            </p:custDataLst>
          </p:nvPr>
        </p:nvSpPr>
        <p:spPr>
          <a:xfrm>
            <a:off x="554735" y="3659644"/>
            <a:ext cx="3465575" cy="276999"/>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 name="1. On-page tracker">
            <a:extLst>
              <a:ext uri="{FF2B5EF4-FFF2-40B4-BE49-F238E27FC236}">
                <a16:creationId xmlns:a16="http://schemas.microsoft.com/office/drawing/2014/main" id="{4A2830BB-8325-CC91-40EE-C5BD44D2FDE6}"/>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4538004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 dark">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11618B-238C-7C5E-8E3D-930B2BA86969}"/>
              </a:ext>
            </a:extLst>
          </p:cNvPr>
          <p:cNvGraphicFramePr>
            <a:graphicFrameLocks noChangeAspect="1"/>
          </p:cNvGraphicFramePr>
          <p:nvPr userDrawn="1">
            <p:custDataLst>
              <p:tags r:id="rId1"/>
            </p:custDataLst>
            <p:extLst>
              <p:ext uri="{D42A27DB-BD31-4B8C-83A1-F6EECF244321}">
                <p14:modId xmlns:p14="http://schemas.microsoft.com/office/powerpoint/2010/main" val="147711318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2" name="Object 1" hidden="1">
                        <a:extLst>
                          <a:ext uri="{FF2B5EF4-FFF2-40B4-BE49-F238E27FC236}">
                            <a16:creationId xmlns:a16="http://schemas.microsoft.com/office/drawing/2014/main" id="{C111618B-238C-7C5E-8E3D-930B2BA86969}"/>
                          </a:ext>
                        </a:extLst>
                      </p:cNvPr>
                      <p:cNvPicPr/>
                      <p:nvPr/>
                    </p:nvPicPr>
                    <p:blipFill>
                      <a:blip r:embed="rId11"/>
                      <a:stretch>
                        <a:fillRect/>
                      </a:stretch>
                    </p:blipFill>
                    <p:spPr>
                      <a:xfrm>
                        <a:off x="1588" y="1588"/>
                        <a:ext cx="1227" cy="1588"/>
                      </a:xfrm>
                      <a:prstGeom prst="rect">
                        <a:avLst/>
                      </a:prstGeom>
                    </p:spPr>
                  </p:pic>
                </p:oleObj>
              </mc:Fallback>
            </mc:AlternateContent>
          </a:graphicData>
        </a:graphic>
      </p:graphicFrame>
      <p:sp>
        <p:nvSpPr>
          <p:cNvPr id="7" name="RectangleDark">
            <a:extLst>
              <a:ext uri="{FF2B5EF4-FFF2-40B4-BE49-F238E27FC236}">
                <a16:creationId xmlns:a16="http://schemas.microsoft.com/office/drawing/2014/main" id="{2365F90A-9CD8-40EE-93CD-2729135A9569}"/>
              </a:ext>
            </a:extLst>
          </p:cNvPr>
          <p:cNvSpPr/>
          <p:nvPr userDrawn="1">
            <p:custDataLst>
              <p:tags r:id="rId2"/>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3"/>
            </p:custDataLst>
          </p:nvPr>
        </p:nvSpPr>
        <p:spPr bwMode="black">
          <a:xfrm>
            <a:off x="10398985" y="6499381"/>
            <a:ext cx="621965"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Reprex B.V.</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3" name="2. Slide Title">
            <a:extLst>
              <a:ext uri="{FF2B5EF4-FFF2-40B4-BE49-F238E27FC236}">
                <a16:creationId xmlns:a16="http://schemas.microsoft.com/office/drawing/2014/main" id="{A35F7591-BB78-8194-BCA2-3BB441A58AB3}"/>
              </a:ext>
            </a:extLst>
          </p:cNvPr>
          <p:cNvSpPr>
            <a:spLocks noGrp="1"/>
          </p:cNvSpPr>
          <p:nvPr>
            <p:ph type="title"/>
            <p:custDataLst>
              <p:tags r:id="rId6"/>
            </p:custDataLst>
          </p:nvPr>
        </p:nvSpPr>
        <p:spPr>
          <a:xfrm>
            <a:off x="554736" y="355092"/>
            <a:ext cx="5065776" cy="731520"/>
          </a:xfrm>
        </p:spPr>
        <p:txBody>
          <a:bodyPr vert="horz"/>
          <a:lstStyle>
            <a:lvl1pPr>
              <a:defRPr>
                <a:solidFill>
                  <a:schemeClr val="bg2"/>
                </a:solidFill>
              </a:defRPr>
            </a:lvl1pPr>
          </a:lstStyle>
          <a:p>
            <a:r>
              <a:rPr lang="en-US" dirty="0"/>
              <a:t>Click to edit Master title style</a:t>
            </a:r>
          </a:p>
        </p:txBody>
      </p:sp>
      <p:sp>
        <p:nvSpPr>
          <p:cNvPr id="4" name="3. Subtitle">
            <a:extLst>
              <a:ext uri="{FF2B5EF4-FFF2-40B4-BE49-F238E27FC236}">
                <a16:creationId xmlns:a16="http://schemas.microsoft.com/office/drawing/2014/main" id="{DDBF08DB-C34E-9F97-3D95-CCEAAFF29F4F}"/>
              </a:ext>
            </a:extLst>
          </p:cNvPr>
          <p:cNvSpPr>
            <a:spLocks noGrp="1"/>
          </p:cNvSpPr>
          <p:nvPr>
            <p:ph type="subTitle" idx="1"/>
            <p:custDataLst>
              <p:tags r:id="rId7"/>
            </p:custDataLst>
          </p:nvPr>
        </p:nvSpPr>
        <p:spPr>
          <a:xfrm>
            <a:off x="554736" y="1318966"/>
            <a:ext cx="5065776"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1. On-page tracker">
            <a:extLst>
              <a:ext uri="{FF2B5EF4-FFF2-40B4-BE49-F238E27FC236}">
                <a16:creationId xmlns:a16="http://schemas.microsoft.com/office/drawing/2014/main" id="{BF235EA7-F506-E982-5344-0B9EB4AED934}"/>
              </a:ext>
            </a:extLst>
          </p:cNvPr>
          <p:cNvSpPr>
            <a:spLocks noGrp="1"/>
          </p:cNvSpPr>
          <p:nvPr>
            <p:ph type="body" sz="quarter" idx="17" hasCustomPrompt="1"/>
            <p:custDataLst>
              <p:tags r:id="rId8"/>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2989460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 dar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27373052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4"/>
            </p:custDataLst>
          </p:nvPr>
        </p:nvSpPr>
        <p:spPr bwMode="black">
          <a:xfrm>
            <a:off x="10398985" y="6499381"/>
            <a:ext cx="621965"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Reprex B.V.</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8" name="5. Source" hidden="1">
            <a:extLst>
              <a:ext uri="{FF2B5EF4-FFF2-40B4-BE49-F238E27FC236}">
                <a16:creationId xmlns:a16="http://schemas.microsoft.com/office/drawing/2014/main" id="{143701BF-655B-4E75-9AF7-14445CDB19BD}"/>
              </a:ext>
            </a:extLst>
          </p:cNvPr>
          <p:cNvSpPr txBox="1"/>
          <p:nvPr userDrawn="1">
            <p:custDataLst>
              <p:tags r:id="rId6"/>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4" name="2. Slide Title">
            <a:extLst>
              <a:ext uri="{FF2B5EF4-FFF2-40B4-BE49-F238E27FC236}">
                <a16:creationId xmlns:a16="http://schemas.microsoft.com/office/drawing/2014/main" id="{CE099F5A-AB6E-AD53-4EA1-72FFD8360229}"/>
              </a:ext>
            </a:extLst>
          </p:cNvPr>
          <p:cNvSpPr>
            <a:spLocks noGrp="1"/>
          </p:cNvSpPr>
          <p:nvPr>
            <p:ph type="title"/>
            <p:custDataLst>
              <p:tags r:id="rId7"/>
            </p:custDataLst>
          </p:nvPr>
        </p:nvSpPr>
        <p:spPr>
          <a:xfrm>
            <a:off x="554736" y="355092"/>
            <a:ext cx="6967728" cy="731520"/>
          </a:xfrm>
        </p:spPr>
        <p:txBody>
          <a:bodyPr vert="horz"/>
          <a:lstStyle>
            <a:lvl1pPr>
              <a:defRPr>
                <a:solidFill>
                  <a:schemeClr val="bg2"/>
                </a:solidFill>
              </a:defRPr>
            </a:lvl1pPr>
          </a:lstStyle>
          <a:p>
            <a:r>
              <a:rPr lang="en-US" dirty="0"/>
              <a:t>Click to edit Master title style</a:t>
            </a:r>
          </a:p>
        </p:txBody>
      </p:sp>
      <p:sp>
        <p:nvSpPr>
          <p:cNvPr id="5" name="3. Subtitle">
            <a:extLst>
              <a:ext uri="{FF2B5EF4-FFF2-40B4-BE49-F238E27FC236}">
                <a16:creationId xmlns:a16="http://schemas.microsoft.com/office/drawing/2014/main" id="{02B85B79-0BAE-619A-3AEC-EB08E1DF838B}"/>
              </a:ext>
            </a:extLst>
          </p:cNvPr>
          <p:cNvSpPr>
            <a:spLocks noGrp="1"/>
          </p:cNvSpPr>
          <p:nvPr>
            <p:ph type="subTitle" idx="1"/>
            <p:custDataLst>
              <p:tags r:id="rId8"/>
            </p:custDataLst>
          </p:nvPr>
        </p:nvSpPr>
        <p:spPr>
          <a:xfrm>
            <a:off x="554736" y="1318966"/>
            <a:ext cx="6967728"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1. On-page tracker">
            <a:extLst>
              <a:ext uri="{FF2B5EF4-FFF2-40B4-BE49-F238E27FC236}">
                <a16:creationId xmlns:a16="http://schemas.microsoft.com/office/drawing/2014/main" id="{506D8327-B9DE-66EA-1C7C-F7B194FE2095}"/>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20775443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4 dark">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181108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73" imgH="473" progId="TCLayout.ActiveDocument.1">
                  <p:embed/>
                </p:oleObj>
              </mc:Choice>
              <mc:Fallback>
                <p:oleObj name="think-cell Slide" r:id="rId11"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398985" y="6499381"/>
            <a:ext cx="621965"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Reprex B.V.</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4" name="2. Slide Title">
            <a:extLst>
              <a:ext uri="{FF2B5EF4-FFF2-40B4-BE49-F238E27FC236}">
                <a16:creationId xmlns:a16="http://schemas.microsoft.com/office/drawing/2014/main" id="{2A5F5D65-67D6-97BA-DC46-C1BB70E190FE}"/>
              </a:ext>
            </a:extLst>
          </p:cNvPr>
          <p:cNvSpPr>
            <a:spLocks noGrp="1"/>
          </p:cNvSpPr>
          <p:nvPr>
            <p:ph type="title"/>
            <p:custDataLst>
              <p:tags r:id="rId7"/>
            </p:custDataLst>
          </p:nvPr>
        </p:nvSpPr>
        <p:spPr>
          <a:xfrm>
            <a:off x="554736" y="355092"/>
            <a:ext cx="7918704" cy="731520"/>
          </a:xfrm>
        </p:spPr>
        <p:txBody>
          <a:bodyPr vert="horz"/>
          <a:lstStyle>
            <a:lvl1pPr>
              <a:defRPr>
                <a:solidFill>
                  <a:schemeClr val="bg2"/>
                </a:solidFill>
              </a:defRPr>
            </a:lvl1pPr>
          </a:lstStyle>
          <a:p>
            <a:r>
              <a:rPr lang="en-US" dirty="0"/>
              <a:t>Click to edit Master title style</a:t>
            </a:r>
          </a:p>
        </p:txBody>
      </p:sp>
      <p:sp>
        <p:nvSpPr>
          <p:cNvPr id="5" name="3. Subtitle">
            <a:extLst>
              <a:ext uri="{FF2B5EF4-FFF2-40B4-BE49-F238E27FC236}">
                <a16:creationId xmlns:a16="http://schemas.microsoft.com/office/drawing/2014/main" id="{CB24B1E4-9CDE-122F-7D32-9F30444BD16A}"/>
              </a:ext>
            </a:extLst>
          </p:cNvPr>
          <p:cNvSpPr>
            <a:spLocks noGrp="1"/>
          </p:cNvSpPr>
          <p:nvPr>
            <p:ph type="subTitle" idx="1"/>
            <p:custDataLst>
              <p:tags r:id="rId8"/>
            </p:custDataLst>
          </p:nvPr>
        </p:nvSpPr>
        <p:spPr>
          <a:xfrm>
            <a:off x="554736" y="1318966"/>
            <a:ext cx="7918704"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1. On-page tracker">
            <a:extLst>
              <a:ext uri="{FF2B5EF4-FFF2-40B4-BE49-F238E27FC236}">
                <a16:creationId xmlns:a16="http://schemas.microsoft.com/office/drawing/2014/main" id="{54E1CE10-D639-ACA5-5A49-FD00D11D4536}"/>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28977659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dark">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553869"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Reprex B.V.</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104C73C4-D8CF-6058-FD7C-69740923447C}"/>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3882452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 Breaker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C3C8F7A-B91B-1856-7F01-523436AD2CFF}"/>
              </a:ext>
            </a:extLst>
          </p:cNvPr>
          <p:cNvGraphicFramePr>
            <a:graphicFrameLocks noChangeAspect="1"/>
          </p:cNvGraphicFramePr>
          <p:nvPr userDrawn="1">
            <p:custDataLst>
              <p:tags r:id="rId1"/>
            </p:custDataLst>
            <p:extLst>
              <p:ext uri="{D42A27DB-BD31-4B8C-83A1-F6EECF244321}">
                <p14:modId xmlns:p14="http://schemas.microsoft.com/office/powerpoint/2010/main" val="41976911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8" name="Object 7" hidden="1">
                        <a:extLst>
                          <a:ext uri="{FF2B5EF4-FFF2-40B4-BE49-F238E27FC236}">
                            <a16:creationId xmlns:a16="http://schemas.microsoft.com/office/drawing/2014/main" id="{2C3C8F7A-B91B-1856-7F01-523436AD2CFF}"/>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250FDB1-185C-6132-0CEB-9AD718C2E047}"/>
              </a:ext>
            </a:extLst>
          </p:cNvPr>
          <p:cNvSpPr>
            <a:spLocks noGrp="1"/>
          </p:cNvSpPr>
          <p:nvPr>
            <p:ph type="ctrTitle" hasCustomPrompt="1"/>
          </p:nvPr>
        </p:nvSpPr>
        <p:spPr>
          <a:xfrm>
            <a:off x="5317066" y="1561571"/>
            <a:ext cx="6519337" cy="5025495"/>
          </a:xfrm>
        </p:spPr>
        <p:txBody>
          <a:bodyPr vert="horz" anchor="ctr"/>
          <a:lstStyle>
            <a:lvl1pPr algn="r">
              <a:defRPr sz="43000" b="0">
                <a:latin typeface="Roboto" panose="02000000000000000000" pitchFamily="2" charset="0"/>
                <a:ea typeface="Roboto" panose="02000000000000000000" pitchFamily="2" charset="0"/>
                <a:cs typeface="Arial" panose="020B0604020202020204" pitchFamily="34" charset="0"/>
              </a:defRPr>
            </a:lvl1pPr>
          </a:lstStyle>
          <a:p>
            <a:r>
              <a:rPr lang="en-GB" dirty="0"/>
              <a:t>00</a:t>
            </a:r>
          </a:p>
        </p:txBody>
      </p:sp>
      <p:sp>
        <p:nvSpPr>
          <p:cNvPr id="19" name="Text Placeholder 18">
            <a:extLst>
              <a:ext uri="{FF2B5EF4-FFF2-40B4-BE49-F238E27FC236}">
                <a16:creationId xmlns:a16="http://schemas.microsoft.com/office/drawing/2014/main" id="{32879EA1-6C11-B75E-61FF-E22684208EE1}"/>
              </a:ext>
            </a:extLst>
          </p:cNvPr>
          <p:cNvSpPr>
            <a:spLocks noGrp="1"/>
          </p:cNvSpPr>
          <p:nvPr>
            <p:ph type="body" sz="quarter" idx="13"/>
          </p:nvPr>
        </p:nvSpPr>
        <p:spPr>
          <a:xfrm>
            <a:off x="547688" y="2133600"/>
            <a:ext cx="4346575" cy="2438400"/>
          </a:xfrm>
        </p:spPr>
        <p:txBody>
          <a:bodyPr/>
          <a:lstStyle>
            <a:lvl1pPr>
              <a:defRPr sz="4000" b="1">
                <a:latin typeface="Roboto Black" panose="02000000000000000000" pitchFamily="2" charset="0"/>
                <a:ea typeface="Roboto Black" panose="02000000000000000000" pitchFamily="2" charset="0"/>
              </a:defRPr>
            </a:lvl1pPr>
          </a:lstStyle>
          <a:p>
            <a:pPr lvl="0"/>
            <a:r>
              <a:rPr lang="en-GB" dirty="0"/>
              <a:t>Click to edit Master text styles</a:t>
            </a:r>
          </a:p>
        </p:txBody>
      </p:sp>
      <p:sp>
        <p:nvSpPr>
          <p:cNvPr id="4" name="1. On-page tracker">
            <a:extLst>
              <a:ext uri="{FF2B5EF4-FFF2-40B4-BE49-F238E27FC236}">
                <a16:creationId xmlns:a16="http://schemas.microsoft.com/office/drawing/2014/main" id="{E0C6955A-EDE6-4DF9-6C9C-551CB42F0A35}"/>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191315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279F3A-E785-A817-A43D-2AB5BBAC0C60}"/>
              </a:ext>
            </a:extLst>
          </p:cNvPr>
          <p:cNvGraphicFramePr>
            <a:graphicFrameLocks noChangeAspect="1"/>
          </p:cNvGraphicFramePr>
          <p:nvPr userDrawn="1">
            <p:custDataLst>
              <p:tags r:id="rId1"/>
            </p:custDataLst>
            <p:extLst>
              <p:ext uri="{D42A27DB-BD31-4B8C-83A1-F6EECF244321}">
                <p14:modId xmlns:p14="http://schemas.microsoft.com/office/powerpoint/2010/main" val="36875721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5" name="Object 4" hidden="1">
                        <a:extLst>
                          <a:ext uri="{FF2B5EF4-FFF2-40B4-BE49-F238E27FC236}">
                            <a16:creationId xmlns:a16="http://schemas.microsoft.com/office/drawing/2014/main" id="{92279F3A-E785-A817-A43D-2AB5BBAC0C60}"/>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2"/>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latin typeface="Roboto Black" panose="02000000000000000000" pitchFamily="2" charset="0"/>
                <a:ea typeface="Roboto Black" panose="02000000000000000000" pitchFamily="2" charset="0"/>
              </a:defRPr>
            </a:lvl1pPr>
          </a:lstStyle>
          <a:p>
            <a:r>
              <a:rPr lang="en-US" dirty="0"/>
              <a:t>Click to edit Master title style</a:t>
            </a:r>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3916882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rontpage">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1"/>
            </p:custDataLst>
            <p:extLst>
              <p:ext uri="{D42A27DB-BD31-4B8C-83A1-F6EECF244321}">
                <p14:modId xmlns:p14="http://schemas.microsoft.com/office/powerpoint/2010/main" val="1916469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44" imgH="344" progId="TCLayout.ActiveDocument.1">
                  <p:embed/>
                </p:oleObj>
              </mc:Choice>
              <mc:Fallback>
                <p:oleObj name="think-cell Slide" r:id="rId9"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3"/>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4"/>
            </p:custDataLst>
          </p:nvPr>
        </p:nvSpPr>
        <p:spPr>
          <a:xfrm>
            <a:off x="554736" y="4510168"/>
            <a:ext cx="6255258" cy="215444"/>
          </a:xfrm>
          <a:prstGeom prst="rect">
            <a:avLst/>
          </a:prstGeom>
          <a:solidFill>
            <a:schemeClr val="tx1"/>
          </a:solidFill>
        </p:spPr>
        <p:txBody>
          <a:bodyPr wrap="square">
            <a:noAutofit/>
          </a:bodyPr>
          <a:lstStyle>
            <a:lvl1pPr>
              <a:buNone/>
              <a:defRPr sz="1400">
                <a:solidFill>
                  <a:schemeClr val="bg2"/>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5"/>
            </p:custDataLst>
          </p:nvPr>
        </p:nvSpPr>
        <p:spPr>
          <a:xfrm>
            <a:off x="551942" y="4092559"/>
            <a:ext cx="6255258" cy="307777"/>
          </a:xfrm>
          <a:prstGeom prst="rect">
            <a:avLst/>
          </a:prstGeom>
          <a:solidFill>
            <a:schemeClr val="tx1"/>
          </a:solidFill>
        </p:spPr>
        <p:txBody>
          <a:bodyPr wrap="square">
            <a:noAutofit/>
          </a:bodyPr>
          <a:lstStyle>
            <a:lvl1pPr marL="0" indent="0" algn="l">
              <a:buNone/>
              <a:defRPr sz="20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6"/>
            </p:custDataLst>
          </p:nvPr>
        </p:nvSpPr>
        <p:spPr>
          <a:xfrm>
            <a:off x="551942" y="2519680"/>
            <a:ext cx="6255258" cy="1451832"/>
          </a:xfrm>
          <a:prstGeom prst="rect">
            <a:avLst/>
          </a:prstGeom>
          <a:solidFill>
            <a:schemeClr val="tx1"/>
          </a:solidFill>
        </p:spPr>
        <p:txBody>
          <a:bodyPr vert="horz" anchor="b">
            <a:normAutofit/>
          </a:bodyPr>
          <a:lstStyle>
            <a:lvl1pPr>
              <a:defRPr sz="4400" baseline="0">
                <a:ln w="6350" cap="flat">
                  <a:noFill/>
                  <a:miter lim="800000"/>
                </a:ln>
                <a:solidFill>
                  <a:schemeClr val="bg2"/>
                </a:solidFill>
              </a:defRPr>
            </a:lvl1pPr>
          </a:lstStyle>
          <a:p>
            <a:r>
              <a:rPr lang="en-US" dirty="0"/>
              <a:t>Click to change Master title style</a:t>
            </a:r>
          </a:p>
        </p:txBody>
      </p:sp>
      <p:sp>
        <p:nvSpPr>
          <p:cNvPr id="2" name="1. On-page tracker">
            <a:extLst>
              <a:ext uri="{FF2B5EF4-FFF2-40B4-BE49-F238E27FC236}">
                <a16:creationId xmlns:a16="http://schemas.microsoft.com/office/drawing/2014/main" id="{C0D3CBF4-D047-32CB-A092-652CAC857033}"/>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7461379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2290505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8"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355092"/>
            <a:ext cx="11082528" cy="731520"/>
          </a:xfrm>
        </p:spPr>
        <p:txBody>
          <a:bodyPr vert="horz"/>
          <a:lstStyle/>
          <a:p>
            <a:r>
              <a:rPr lang="en-US" dirty="0"/>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318966"/>
            <a:ext cx="11082528" cy="276999"/>
          </a:xfr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0920343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2279F3A-E785-A817-A43D-2AB5BBAC0C60}"/>
              </a:ext>
            </a:extLst>
          </p:cNvPr>
          <p:cNvGraphicFramePr>
            <a:graphicFrameLocks noChangeAspect="1"/>
          </p:cNvGraphicFramePr>
          <p:nvPr userDrawn="1">
            <p:custDataLst>
              <p:tags r:id="rId1"/>
            </p:custDataLst>
            <p:extLst>
              <p:ext uri="{D42A27DB-BD31-4B8C-83A1-F6EECF244321}">
                <p14:modId xmlns:p14="http://schemas.microsoft.com/office/powerpoint/2010/main" val="36875721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5" name="Object 4" hidden="1">
                        <a:extLst>
                          <a:ext uri="{FF2B5EF4-FFF2-40B4-BE49-F238E27FC236}">
                            <a16:creationId xmlns:a16="http://schemas.microsoft.com/office/drawing/2014/main" id="{92279F3A-E785-A817-A43D-2AB5BBAC0C60}"/>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2"/>
            </p:custDataLst>
          </p:nvPr>
        </p:nvSpPr>
        <p:spPr>
          <a:xfrm>
            <a:off x="554736" y="1706563"/>
            <a:ext cx="3813048" cy="694944"/>
          </a:xfrm>
          <a:prstGeom prst="rect">
            <a:avLst/>
          </a:prstGeom>
        </p:spPr>
        <p:txBody>
          <a:bodyPr vert="horz" anchor="t">
            <a:noAutofit/>
          </a:bodyPr>
          <a:lstStyle>
            <a:lvl1pPr>
              <a:lnSpc>
                <a:spcPct val="90000"/>
              </a:lnSpc>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9" name="1. On-page tracker">
            <a:extLst>
              <a:ext uri="{FF2B5EF4-FFF2-40B4-BE49-F238E27FC236}">
                <a16:creationId xmlns:a16="http://schemas.microsoft.com/office/drawing/2014/main" id="{5154603C-472B-D4E8-F358-1CD0ED401B4F}"/>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3227601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id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302485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1337158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4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1975323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tx1">
                  <a:lumMod val="85000"/>
                </a:schemeClr>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4"/>
            </p:custDataLst>
          </p:nvPr>
        </p:nvSpPr>
        <p:spPr>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6"/>
            </p:custDataLst>
          </p:nvPr>
        </p:nvSpPr>
        <p:spPr>
          <a:xfrm>
            <a:off x="554736" y="2133601"/>
            <a:ext cx="2514600" cy="1380210"/>
          </a:xfrm>
        </p:spPr>
        <p:txBody>
          <a:bodyPr vert="horz" anchor="b">
            <a:noAutofit/>
          </a:bodyPr>
          <a:lstStyle>
            <a:lvl1pPr>
              <a:defRPr>
                <a:solidFill>
                  <a:schemeClr val="bg2"/>
                </a:solidFill>
              </a:defRPr>
            </a:lvl1pPr>
          </a:lstStyle>
          <a:p>
            <a:r>
              <a:rPr lang="en-US" dirty="0"/>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7"/>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4966386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3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43839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6"/>
            </p:custDataLst>
          </p:nvPr>
        </p:nvSpPr>
        <p:spPr>
          <a:xfrm>
            <a:off x="554736" y="2744369"/>
            <a:ext cx="3465576" cy="769441"/>
          </a:xfrm>
          <a:prstGeom prst="rect">
            <a:avLst/>
          </a:prstGeom>
        </p:spPr>
        <p:txBody>
          <a:bodyPr vert="horz" wrap="square" anchor="b">
            <a:noAutofit/>
          </a:bodyPr>
          <a:lstStyle>
            <a:lvl1pPr algn="l">
              <a:defRPr>
                <a:solidFill>
                  <a:schemeClr val="bg1"/>
                </a:solidFill>
              </a:defRPr>
            </a:lvl1pPr>
          </a:lstStyle>
          <a:p>
            <a:r>
              <a:rPr lang="en-US" dirty="0"/>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7"/>
            </p:custDataLst>
          </p:nvPr>
        </p:nvSpPr>
        <p:spPr>
          <a:xfrm>
            <a:off x="554735" y="3659644"/>
            <a:ext cx="3465575" cy="276999"/>
          </a:xfrm>
        </p:spPr>
        <p:txBody>
          <a:bodyPr wrap="square">
            <a:spAutoFit/>
          </a:bodyPr>
          <a:lstStyle>
            <a:lvl1pPr marL="0" indent="0" algn="l">
              <a:buNone/>
              <a:defRPr sz="1800" b="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42896350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2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
            </p:custDataLst>
          </p:nvPr>
        </p:nvSpPr>
        <p:spPr>
          <a:xfrm>
            <a:off x="554736" y="355092"/>
            <a:ext cx="5065776" cy="731520"/>
          </a:xfrm>
        </p:spPr>
        <p:txBody>
          <a:bodyPr vert="horz"/>
          <a:lstStyle/>
          <a:p>
            <a:r>
              <a:rPr lang="en-US" dirty="0"/>
              <a:t>Click to edit Master title style</a:t>
            </a: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252906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1"/>
              </a:solidFill>
              <a:latin typeface="+mn-lt"/>
              <a:ea typeface="+mn-ea"/>
              <a:cs typeface="Arial" panose="020B0604020202020204" pitchFamily="34" charset="0"/>
            </a:endParaRP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7"/>
            </p:custDataLst>
          </p:nvPr>
        </p:nvSpPr>
        <p:spPr>
          <a:xfrm>
            <a:off x="554736" y="1287435"/>
            <a:ext cx="5065776" cy="3046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4" name="TextBox 3">
            <a:extLst>
              <a:ext uri="{FF2B5EF4-FFF2-40B4-BE49-F238E27FC236}">
                <a16:creationId xmlns:a16="http://schemas.microsoft.com/office/drawing/2014/main" id="{8467FBB9-900F-D74F-181C-8D3946FC8460}"/>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239221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1/2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52906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0"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6"/>
            </p:custDataLst>
          </p:nvPr>
        </p:nvSpPr>
        <p:spPr>
          <a:xfrm>
            <a:off x="6573171" y="355092"/>
            <a:ext cx="5065776" cy="731520"/>
          </a:xfrm>
        </p:spPr>
        <p:txBody>
          <a:bodyPr vert="horz"/>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7"/>
            </p:custDataLst>
          </p:nvPr>
        </p:nvSpPr>
        <p:spPr>
          <a:xfrm>
            <a:off x="6573171" y="1287435"/>
            <a:ext cx="5065776" cy="3046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4" name="TextBox 3">
            <a:extLst>
              <a:ext uri="{FF2B5EF4-FFF2-40B4-BE49-F238E27FC236}">
                <a16:creationId xmlns:a16="http://schemas.microsoft.com/office/drawing/2014/main" id="{8467FBB9-900F-D74F-181C-8D3946FC8460}"/>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4959950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3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2879537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572" imgH="588" progId="TCLayout.ActiveDocument.1">
                  <p:embed/>
                </p:oleObj>
              </mc:Choice>
              <mc:Fallback>
                <p:oleObj name="think-cell Slide" r:id="rId12"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a:solidFill>
                <a:schemeClr val="bg1"/>
              </a:solidFill>
              <a:latin typeface="Georgia" panose="02040502050405020303" pitchFamily="18" charset="0"/>
              <a:ea typeface="+mj-ea"/>
              <a:cs typeface="+mj-cs"/>
              <a:sym typeface="Georgia" panose="02040502050405020303" pitchFamily="18"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355092"/>
            <a:ext cx="6967728" cy="731520"/>
          </a:xfrm>
        </p:spPr>
        <p:txBody>
          <a:bodyPr vert="horz"/>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1"/>
              </a:solidFill>
              <a:latin typeface="+mn-lt"/>
              <a:ea typeface="+mn-ea"/>
              <a:cs typeface="Arial" panose="020B0604020202020204" pitchFamily="34" charset="0"/>
            </a:endParaRPr>
          </a:p>
        </p:txBody>
      </p:sp>
      <p:cxnSp>
        <p:nvCxnSpPr>
          <p:cNvPr id="8" name="TopLineLeft">
            <a:extLst>
              <a:ext uri="{FF2B5EF4-FFF2-40B4-BE49-F238E27FC236}">
                <a16:creationId xmlns:a16="http://schemas.microsoft.com/office/drawing/2014/main" id="{47D3FB95-30DE-4983-B5AE-01B80542C0DD}"/>
              </a:ext>
            </a:extLst>
          </p:cNvPr>
          <p:cNvCxnSpPr/>
          <p:nvPr userDrawn="1">
            <p:custDataLst>
              <p:tags r:id="rId7"/>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8"/>
            </p:custDataLst>
          </p:nvPr>
        </p:nvSpPr>
        <p:spPr>
          <a:xfrm>
            <a:off x="554736" y="1291125"/>
            <a:ext cx="6967728" cy="2769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9"/>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4" name="1. On-page tracker">
            <a:extLst>
              <a:ext uri="{FF2B5EF4-FFF2-40B4-BE49-F238E27FC236}">
                <a16:creationId xmlns:a16="http://schemas.microsoft.com/office/drawing/2014/main" id="{81FC95FE-98AE-2D03-2407-7155AFECE476}"/>
              </a:ext>
            </a:extLst>
          </p:cNvPr>
          <p:cNvSpPr>
            <a:spLocks noGrp="1"/>
          </p:cNvSpPr>
          <p:nvPr>
            <p:ph type="body" sz="quarter" idx="17" hasCustomPrompt="1"/>
            <p:custDataLst>
              <p:tags r:id="rId10"/>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1843586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title">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latin typeface="Roboto Black" panose="02000000000000000000" pitchFamily="2" charset="0"/>
                <a:ea typeface="Roboto Black" panose="02000000000000000000" pitchFamily="2" charset="0"/>
              </a:defRPr>
            </a:lvl1pPr>
          </a:lstStyle>
          <a:p>
            <a:r>
              <a:rPr lang="en-US" dirty="0"/>
              <a:t>Click to edit Master title style</a:t>
            </a:r>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 name="1. On-page tracker">
            <a:extLst>
              <a:ext uri="{FF2B5EF4-FFF2-40B4-BE49-F238E27FC236}">
                <a16:creationId xmlns:a16="http://schemas.microsoft.com/office/drawing/2014/main" id="{3057897B-D3C8-A735-DC7E-D4383D1221EB}"/>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9315157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4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1481564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4"/>
            </p:custDataLst>
          </p:nvPr>
        </p:nvSpPr>
        <p:spPr bwMode="black">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6"/>
            </p:custDataLst>
          </p:nvPr>
        </p:nvSpPr>
        <p:spPr>
          <a:xfrm>
            <a:off x="554736" y="354162"/>
            <a:ext cx="7918704" cy="731520"/>
          </a:xfrm>
        </p:spPr>
        <p:txBody>
          <a:bodyPr vert="horz"/>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7"/>
            </p:custDataLst>
          </p:nvPr>
        </p:nvSpPr>
        <p:spPr>
          <a:xfrm>
            <a:off x="554736" y="1291125"/>
            <a:ext cx="7918704" cy="297181"/>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Arial" panose="020B0604020202020204" pitchFamily="34" charset="0"/>
              </a:rPr>
              <a:t>Source: …</a:t>
            </a:r>
          </a:p>
        </p:txBody>
      </p:sp>
      <p:sp>
        <p:nvSpPr>
          <p:cNvPr id="4" name="1. On-page tracker">
            <a:extLst>
              <a:ext uri="{FF2B5EF4-FFF2-40B4-BE49-F238E27FC236}">
                <a16:creationId xmlns:a16="http://schemas.microsoft.com/office/drawing/2014/main" id="{40C50DBC-77FE-61C3-BB9B-59D913291108}"/>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9343882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1"/>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2" name="ClientLogo">
            <a:extLst>
              <a:ext uri="{FF2B5EF4-FFF2-40B4-BE49-F238E27FC236}">
                <a16:creationId xmlns:a16="http://schemas.microsoft.com/office/drawing/2014/main" id="{360045FA-4F2B-7CCC-BC88-DBB2BC856EF6}"/>
              </a:ext>
            </a:extLst>
          </p:cNvPr>
          <p:cNvSpPr>
            <a:spLocks noGrp="1"/>
          </p:cNvSpPr>
          <p:nvPr>
            <p:ph type="pic" sz="quarter" idx="14" hasCustomPrompt="1"/>
            <p:custDataLst>
              <p:tags r:id="rId3"/>
            </p:custDataLst>
          </p:nvPr>
        </p:nvSpPr>
        <p:spPr>
          <a:xfrm>
            <a:off x="5096891" y="2906491"/>
            <a:ext cx="1998218" cy="1045018"/>
          </a:xfrm>
          <a:prstGeom prst="rect">
            <a:avLst/>
          </a:prstGeom>
        </p:spPr>
        <p:txBody>
          <a:bodyPr>
            <a:noAutofit/>
          </a:bodyPr>
          <a:lstStyle>
            <a:lvl1pPr algn="ctr">
              <a:defRPr sz="1200">
                <a:solidFill>
                  <a:schemeClr val="tx1"/>
                </a:solidFill>
              </a:defRPr>
            </a:lvl1pPr>
          </a:lstStyle>
          <a:p>
            <a:r>
              <a:rPr lang="en-US"/>
              <a:t>logo goes here.</a:t>
            </a:r>
          </a:p>
        </p:txBody>
      </p:sp>
    </p:spTree>
    <p:extLst>
      <p:ext uri="{BB962C8B-B14F-4D97-AF65-F5344CB8AC3E}">
        <p14:creationId xmlns:p14="http://schemas.microsoft.com/office/powerpoint/2010/main" val="27382896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breaker blu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10C5396-A74C-51C3-AEC5-D35E7FDD26AD}"/>
              </a:ext>
            </a:extLst>
          </p:cNvPr>
          <p:cNvGraphicFramePr>
            <a:graphicFrameLocks noChangeAspect="1"/>
          </p:cNvGraphicFramePr>
          <p:nvPr userDrawn="1">
            <p:custDataLst>
              <p:tags r:id="rId1"/>
            </p:custDataLst>
            <p:extLst>
              <p:ext uri="{D42A27DB-BD31-4B8C-83A1-F6EECF244321}">
                <p14:modId xmlns:p14="http://schemas.microsoft.com/office/powerpoint/2010/main" val="120000826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7" imgW="7772400" imgH="10058400" progId="TCLayout.ActiveDocument.1">
                  <p:embed/>
                </p:oleObj>
              </mc:Choice>
              <mc:Fallback>
                <p:oleObj name="think-cell Slide" r:id="rId7" imgW="7772400" imgH="10058400" progId="TCLayout.ActiveDocument.1">
                  <p:embed/>
                  <p:pic>
                    <p:nvPicPr>
                      <p:cNvPr id="3" name="Object 2" hidden="1">
                        <a:extLst>
                          <a:ext uri="{FF2B5EF4-FFF2-40B4-BE49-F238E27FC236}">
                            <a16:creationId xmlns:a16="http://schemas.microsoft.com/office/drawing/2014/main" id="{310C5396-A74C-51C3-AEC5-D35E7FDD26AD}"/>
                          </a:ext>
                        </a:extLst>
                      </p:cNvPr>
                      <p:cNvPicPr/>
                      <p:nvPr/>
                    </p:nvPicPr>
                    <p:blipFill>
                      <a:blip r:embed="rId8"/>
                      <a:stretch>
                        <a:fillRect/>
                      </a:stretch>
                    </p:blipFill>
                    <p:spPr>
                      <a:xfrm>
                        <a:off x="1588" y="1588"/>
                        <a:ext cx="1227" cy="1588"/>
                      </a:xfrm>
                      <a:prstGeom prst="rect">
                        <a:avLst/>
                      </a:prstGeom>
                    </p:spPr>
                  </p:pic>
                </p:oleObj>
              </mc:Fallback>
            </mc:AlternateContent>
          </a:graphicData>
        </a:graphic>
      </p:graphicFrame>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2"/>
            </p:custDataLst>
          </p:nvPr>
        </p:nvSpPr>
        <p:spPr>
          <a:xfrm>
            <a:off x="554736" y="4580468"/>
            <a:ext cx="11082528" cy="677108"/>
          </a:xfrm>
        </p:spPr>
        <p:txBody>
          <a:bodyPr vert="horz" anchor="b">
            <a:noAutofit/>
          </a:bodyPr>
          <a:lstStyle>
            <a:lvl1pPr>
              <a:lnSpc>
                <a:spcPct val="100000"/>
              </a:lnSpc>
              <a:defRPr sz="4400">
                <a:solidFill>
                  <a:schemeClr val="bg2"/>
                </a:solidFill>
              </a:defRPr>
            </a:lvl1pPr>
          </a:lstStyle>
          <a:p>
            <a:r>
              <a:rPr lang="en-US" dirty="0"/>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4" name="TextBox 3">
            <a:extLst>
              <a:ext uri="{FF2B5EF4-FFF2-40B4-BE49-F238E27FC236}">
                <a16:creationId xmlns:a16="http://schemas.microsoft.com/office/drawing/2014/main" id="{9BB5FB0D-5CC7-9318-47B3-B932C5E0C6E2}"/>
              </a:ext>
            </a:extLst>
          </p:cNvPr>
          <p:cNvSpPr txBox="1"/>
          <p:nvPr userDrawn="1"/>
        </p:nvSpPr>
        <p:spPr>
          <a:xfrm>
            <a:off x="1843088" y="-80010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a:p>
        </p:txBody>
      </p:sp>
      <p:sp>
        <p:nvSpPr>
          <p:cNvPr id="2" name="1. On-page tracker">
            <a:extLst>
              <a:ext uri="{FF2B5EF4-FFF2-40B4-BE49-F238E27FC236}">
                <a16:creationId xmlns:a16="http://schemas.microsoft.com/office/drawing/2014/main" id="{51CB7D96-238D-424E-1A92-C27F075F8348}"/>
              </a:ext>
            </a:extLst>
          </p:cNvPr>
          <p:cNvSpPr>
            <a:spLocks noGrp="1"/>
          </p:cNvSpPr>
          <p:nvPr>
            <p:ph type="body" sz="quarter" idx="17" hasCustomPrompt="1"/>
            <p:custDataLst>
              <p:tags r:id="rId5"/>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10011241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32"/>
        <p:cNvGrpSpPr/>
        <p:nvPr/>
      </p:nvGrpSpPr>
      <p:grpSpPr>
        <a:xfrm>
          <a:off x="0" y="0"/>
          <a:ext cx="0" cy="0"/>
          <a:chOff x="0" y="0"/>
          <a:chExt cx="0" cy="0"/>
        </a:xfrm>
      </p:grpSpPr>
      <p:sp>
        <p:nvSpPr>
          <p:cNvPr id="33" name="Google Shape;33;p57"/>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7"/>
          <p:cNvSpPr txBox="1">
            <a:spLocks noGrp="1"/>
          </p:cNvSpPr>
          <p:nvPr>
            <p:ph type="body" idx="1"/>
          </p:nvPr>
        </p:nvSpPr>
        <p:spPr>
          <a:xfrm>
            <a:off x="569118" y="1400032"/>
            <a:ext cx="11072019" cy="482942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616"/>
              </a:buClr>
              <a:buSzPts val="1800"/>
              <a:buChar char="•"/>
              <a:defRPr/>
            </a:lvl1pPr>
            <a:lvl2pPr marL="914400" lvl="1" indent="-342900" algn="l">
              <a:lnSpc>
                <a:spcPct val="90000"/>
              </a:lnSpc>
              <a:spcBef>
                <a:spcPts val="500"/>
              </a:spcBef>
              <a:spcAft>
                <a:spcPts val="0"/>
              </a:spcAft>
              <a:buClr>
                <a:srgbClr val="171616"/>
              </a:buClr>
              <a:buSzPts val="1800"/>
              <a:buChar char="•"/>
              <a:defRPr/>
            </a:lvl2pPr>
            <a:lvl3pPr marL="1371600" lvl="2" indent="-342900" algn="l">
              <a:lnSpc>
                <a:spcPct val="90000"/>
              </a:lnSpc>
              <a:spcBef>
                <a:spcPts val="500"/>
              </a:spcBef>
              <a:spcAft>
                <a:spcPts val="0"/>
              </a:spcAft>
              <a:buClr>
                <a:srgbClr val="171616"/>
              </a:buClr>
              <a:buSzPts val="1800"/>
              <a:buChar char="•"/>
              <a:defRPr/>
            </a:lvl3pPr>
            <a:lvl4pPr marL="1828800" lvl="3" indent="-342900" algn="l">
              <a:lnSpc>
                <a:spcPct val="90000"/>
              </a:lnSpc>
              <a:spcBef>
                <a:spcPts val="500"/>
              </a:spcBef>
              <a:spcAft>
                <a:spcPts val="0"/>
              </a:spcAft>
              <a:buClr>
                <a:srgbClr val="171616"/>
              </a:buClr>
              <a:buSzPts val="1800"/>
              <a:buChar char="•"/>
              <a:defRPr/>
            </a:lvl4pPr>
            <a:lvl5pPr marL="2286000" lvl="4" indent="-342900" algn="l">
              <a:lnSpc>
                <a:spcPct val="9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 name="Slide Number">
            <a:extLst>
              <a:ext uri="{FF2B5EF4-FFF2-40B4-BE49-F238E27FC236}">
                <a16:creationId xmlns:a16="http://schemas.microsoft.com/office/drawing/2014/main" id="{3771A5E6-4EA7-C278-CF9B-197E6937D3F5}"/>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
        <p:nvSpPr>
          <p:cNvPr id="3" name="1. On-page tracker">
            <a:extLst>
              <a:ext uri="{FF2B5EF4-FFF2-40B4-BE49-F238E27FC236}">
                <a16:creationId xmlns:a16="http://schemas.microsoft.com/office/drawing/2014/main" id="{8B23C019-3D76-9585-DF94-4D39967D422C}"/>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3352112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nk" userDrawn="1">
  <p:cSld name="Blank">
    <p:spTree>
      <p:nvGrpSpPr>
        <p:cNvPr id="1" name="Shape 60"/>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EA2B47-10D4-7DBD-8DB4-FE8BB18230A6}"/>
              </a:ext>
            </a:extLst>
          </p:cNvPr>
          <p:cNvGraphicFramePr>
            <a:graphicFrameLocks noChangeAspect="1"/>
          </p:cNvGraphicFramePr>
          <p:nvPr userDrawn="1">
            <p:custDataLst>
              <p:tags r:id="rId1"/>
            </p:custDataLst>
            <p:extLst>
              <p:ext uri="{D42A27DB-BD31-4B8C-83A1-F6EECF244321}">
                <p14:modId xmlns:p14="http://schemas.microsoft.com/office/powerpoint/2010/main" val="362567511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3" name="Object 2" hidden="1">
                        <a:extLst>
                          <a:ext uri="{FF2B5EF4-FFF2-40B4-BE49-F238E27FC236}">
                            <a16:creationId xmlns:a16="http://schemas.microsoft.com/office/drawing/2014/main" id="{58EA2B47-10D4-7DBD-8DB4-FE8BB18230A6}"/>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1. On-page tracker">
            <a:extLst>
              <a:ext uri="{FF2B5EF4-FFF2-40B4-BE49-F238E27FC236}">
                <a16:creationId xmlns:a16="http://schemas.microsoft.com/office/drawing/2014/main" id="{251045C4-024B-CA7B-E270-32B5FE04C1F7}"/>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6409660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0"/>
        <p:cNvGrpSpPr/>
        <p:nvPr/>
      </p:nvGrpSpPr>
      <p:grpSpPr>
        <a:xfrm>
          <a:off x="0" y="0"/>
          <a:ext cx="0" cy="0"/>
          <a:chOff x="0" y="0"/>
          <a:chExt cx="0" cy="0"/>
        </a:xfrm>
      </p:grpSpPr>
      <p:sp>
        <p:nvSpPr>
          <p:cNvPr id="21" name="Google Shape;21;p40"/>
          <p:cNvSpPr txBox="1">
            <a:spLocks noGrp="1"/>
          </p:cNvSpPr>
          <p:nvPr>
            <p:ph type="title"/>
          </p:nvPr>
        </p:nvSpPr>
        <p:spPr>
          <a:xfrm>
            <a:off x="469838" y="1661489"/>
            <a:ext cx="3004599"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40"/>
          <p:cNvSpPr txBox="1">
            <a:spLocks noGrp="1"/>
          </p:cNvSpPr>
          <p:nvPr>
            <p:ph type="body" idx="1"/>
          </p:nvPr>
        </p:nvSpPr>
        <p:spPr>
          <a:xfrm>
            <a:off x="4991582" y="1661489"/>
            <a:ext cx="6649556" cy="4446532"/>
          </a:xfrm>
          <a:prstGeom prst="rect">
            <a:avLst/>
          </a:prstGeom>
          <a:noFill/>
          <a:ln>
            <a:noFill/>
          </a:ln>
        </p:spPr>
        <p:txBody>
          <a:bodyPr spcFirstLastPara="1" wrap="square" lIns="91425" tIns="45700" rIns="91425" bIns="45700" anchor="t" anchorCtr="0">
            <a:normAutofit/>
          </a:bodyPr>
          <a:lstStyle>
            <a:lvl1pPr marL="457200" lvl="0" indent="-330200" algn="l">
              <a:lnSpc>
                <a:spcPct val="150000"/>
              </a:lnSpc>
              <a:spcBef>
                <a:spcPts val="1000"/>
              </a:spcBef>
              <a:spcAft>
                <a:spcPts val="0"/>
              </a:spcAft>
              <a:buClr>
                <a:srgbClr val="171616"/>
              </a:buClr>
              <a:buSzPts val="1600"/>
              <a:buChar char="•"/>
              <a:defRPr sz="1600" b="0">
                <a:solidFill>
                  <a:srgbClr val="171616"/>
                </a:solidFill>
              </a:defRPr>
            </a:lvl1pPr>
            <a:lvl2pPr marL="914400" lvl="1" indent="-330200" algn="l">
              <a:lnSpc>
                <a:spcPct val="150000"/>
              </a:lnSpc>
              <a:spcBef>
                <a:spcPts val="500"/>
              </a:spcBef>
              <a:spcAft>
                <a:spcPts val="0"/>
              </a:spcAft>
              <a:buClr>
                <a:srgbClr val="171616"/>
              </a:buClr>
              <a:buSzPts val="1600"/>
              <a:buChar char="•"/>
              <a:defRPr sz="1600" b="0">
                <a:solidFill>
                  <a:srgbClr val="171616"/>
                </a:solidFill>
              </a:defRPr>
            </a:lvl2pPr>
            <a:lvl3pPr marL="1371600" lvl="2" indent="-330200" algn="l">
              <a:lnSpc>
                <a:spcPct val="150000"/>
              </a:lnSpc>
              <a:spcBef>
                <a:spcPts val="500"/>
              </a:spcBef>
              <a:spcAft>
                <a:spcPts val="0"/>
              </a:spcAft>
              <a:buClr>
                <a:srgbClr val="171616"/>
              </a:buClr>
              <a:buSzPts val="1600"/>
              <a:buChar char="•"/>
              <a:defRPr sz="1600" b="0">
                <a:solidFill>
                  <a:srgbClr val="171616"/>
                </a:solidFill>
              </a:defRPr>
            </a:lvl3pPr>
            <a:lvl4pPr marL="1828800" lvl="3" indent="-330200" algn="l">
              <a:lnSpc>
                <a:spcPct val="150000"/>
              </a:lnSpc>
              <a:spcBef>
                <a:spcPts val="500"/>
              </a:spcBef>
              <a:spcAft>
                <a:spcPts val="0"/>
              </a:spcAft>
              <a:buClr>
                <a:srgbClr val="171616"/>
              </a:buClr>
              <a:buSzPts val="1600"/>
              <a:buChar char="•"/>
              <a:defRPr sz="1600" b="0">
                <a:solidFill>
                  <a:srgbClr val="171616"/>
                </a:solidFill>
              </a:defRPr>
            </a:lvl4pPr>
            <a:lvl5pPr marL="2286000" lvl="4" indent="-330200" algn="l">
              <a:lnSpc>
                <a:spcPct val="150000"/>
              </a:lnSpc>
              <a:spcBef>
                <a:spcPts val="500"/>
              </a:spcBef>
              <a:spcAft>
                <a:spcPts val="0"/>
              </a:spcAft>
              <a:buClr>
                <a:srgbClr val="171616"/>
              </a:buClr>
              <a:buSzPts val="1600"/>
              <a:buChar char="•"/>
              <a:defRPr sz="1600" b="0">
                <a:solidFill>
                  <a:srgbClr val="171616"/>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 name="1. On-page tracker">
            <a:extLst>
              <a:ext uri="{FF2B5EF4-FFF2-40B4-BE49-F238E27FC236}">
                <a16:creationId xmlns:a16="http://schemas.microsoft.com/office/drawing/2014/main" id="{D2CA4751-B1D3-6C52-458C-3874A5CCDA66}"/>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3" name="Slide Number">
            <a:extLst>
              <a:ext uri="{FF2B5EF4-FFF2-40B4-BE49-F238E27FC236}">
                <a16:creationId xmlns:a16="http://schemas.microsoft.com/office/drawing/2014/main" id="{18F6A73F-9F2F-26AD-29F6-6A720BC2EFDC}"/>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813779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1. On-page tracker">
            <a:extLst>
              <a:ext uri="{FF2B5EF4-FFF2-40B4-BE49-F238E27FC236}">
                <a16:creationId xmlns:a16="http://schemas.microsoft.com/office/drawing/2014/main" id="{280E36D8-9727-3A66-B568-44AB140574CA}"/>
              </a:ext>
            </a:extLst>
          </p:cNvPr>
          <p:cNvSpPr>
            <a:spLocks noGrp="1"/>
          </p:cNvSpPr>
          <p:nvPr>
            <p:ph type="body" sz="quarter" idx="17" hasCustomPrompt="1"/>
            <p:custDataLst>
              <p:tags r:id="rId1"/>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
        <p:nvSpPr>
          <p:cNvPr id="3" name="Slide Number">
            <a:extLst>
              <a:ext uri="{FF2B5EF4-FFF2-40B4-BE49-F238E27FC236}">
                <a16:creationId xmlns:a16="http://schemas.microsoft.com/office/drawing/2014/main" id="{0E20520D-8342-2AF3-67F6-4885BB6D683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25515283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Frontpage dark">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1"/>
            </p:custDataLst>
            <p:extLst>
              <p:ext uri="{D42A27DB-BD31-4B8C-83A1-F6EECF244321}">
                <p14:modId xmlns:p14="http://schemas.microsoft.com/office/powerpoint/2010/main" val="3834239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44" imgH="344" progId="TCLayout.ActiveDocument.1">
                  <p:embed/>
                </p:oleObj>
              </mc:Choice>
              <mc:Fallback>
                <p:oleObj name="think-cell Slide" r:id="rId8"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3"/>
            </p:custDataLst>
          </p:nvPr>
        </p:nvSpPr>
        <p:spPr>
          <a:xfrm>
            <a:off x="551942" y="326582"/>
            <a:ext cx="1998218" cy="1045018"/>
          </a:xfrm>
          <a:prstGeom prst="rect">
            <a:avLst/>
          </a:prstGeom>
        </p:spPr>
        <p:txBody>
          <a:bodyPr>
            <a:noAutofit/>
          </a:bodyPr>
          <a:lstStyle>
            <a:lvl1pPr algn="ctr">
              <a:defRPr sz="1200">
                <a:solidFill>
                  <a:schemeClr val="tx1"/>
                </a:solidFill>
              </a:defRPr>
            </a:lvl1pPr>
          </a:lstStyle>
          <a:p>
            <a:r>
              <a:rPr lang="en-US"/>
              <a:t>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4"/>
            </p:custDataLst>
          </p:nvPr>
        </p:nvSpPr>
        <p:spPr>
          <a:xfrm>
            <a:off x="554736" y="4510168"/>
            <a:ext cx="6255258" cy="215444"/>
          </a:xfrm>
          <a:prstGeom prst="rect">
            <a:avLst/>
          </a:prstGeom>
          <a:noFill/>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Click to change date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hasCustomPrompt="1"/>
            <p:custDataLst>
              <p:tags r:id="rId5"/>
            </p:custDataLst>
          </p:nvPr>
        </p:nvSpPr>
        <p:spPr>
          <a:xfrm>
            <a:off x="551942" y="4092559"/>
            <a:ext cx="6255258" cy="307777"/>
          </a:xfrm>
          <a:prstGeom prst="rect">
            <a:avLst/>
          </a:prstGeom>
          <a:noFill/>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change Master subtitle style</a:t>
            </a:r>
          </a:p>
        </p:txBody>
      </p:sp>
      <p:sp>
        <p:nvSpPr>
          <p:cNvPr id="13" name="Title">
            <a:extLst>
              <a:ext uri="{FF2B5EF4-FFF2-40B4-BE49-F238E27FC236}">
                <a16:creationId xmlns:a16="http://schemas.microsoft.com/office/drawing/2014/main" id="{14DBF1FD-6C25-4E00-ACAB-F60F35C9625C}"/>
              </a:ext>
            </a:extLst>
          </p:cNvPr>
          <p:cNvSpPr>
            <a:spLocks noGrp="1"/>
          </p:cNvSpPr>
          <p:nvPr>
            <p:ph type="title" hasCustomPrompt="1"/>
            <p:custDataLst>
              <p:tags r:id="rId6"/>
            </p:custDataLst>
          </p:nvPr>
        </p:nvSpPr>
        <p:spPr>
          <a:xfrm>
            <a:off x="551942" y="2519680"/>
            <a:ext cx="6255258" cy="1451832"/>
          </a:xfrm>
          <a:prstGeom prst="rect">
            <a:avLst/>
          </a:prstGeom>
          <a:noFill/>
        </p:spPr>
        <p:txBody>
          <a:bodyPr vert="horz" anchor="b">
            <a:normAutofit/>
          </a:bodyPr>
          <a:lstStyle>
            <a:lvl1pPr>
              <a:defRPr sz="4400" baseline="0">
                <a:ln w="6350" cap="flat">
                  <a:noFill/>
                  <a:miter lim="800000"/>
                </a:ln>
                <a:solidFill>
                  <a:schemeClr val="tx1"/>
                </a:solidFill>
              </a:defRPr>
            </a:lvl1pPr>
          </a:lstStyle>
          <a:p>
            <a:r>
              <a:rPr lang="en-US" dirty="0"/>
              <a:t>Click to change Master title style</a:t>
            </a:r>
          </a:p>
        </p:txBody>
      </p:sp>
    </p:spTree>
    <p:extLst>
      <p:ext uri="{BB962C8B-B14F-4D97-AF65-F5344CB8AC3E}">
        <p14:creationId xmlns:p14="http://schemas.microsoft.com/office/powerpoint/2010/main" val="36248560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 name="Slide Number">
            <a:extLst>
              <a:ext uri="{FF2B5EF4-FFF2-40B4-BE49-F238E27FC236}">
                <a16:creationId xmlns:a16="http://schemas.microsoft.com/office/drawing/2014/main" id="{63516D6C-4CD6-2947-20C3-68026EC320D6}"/>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27184915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ustom Layout" userDrawn="1">
  <p:cSld name="Custom Layout">
    <p:bg>
      <p:bgPr>
        <a:solidFill>
          <a:srgbClr val="062032"/>
        </a:solidFill>
        <a:effectLst/>
      </p:bgPr>
    </p:bg>
    <p:spTree>
      <p:nvGrpSpPr>
        <p:cNvPr id="1" name="Shape 5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22EA7EF-3E7C-439D-BE1B-23D67E3C7117}"/>
              </a:ext>
            </a:extLst>
          </p:cNvPr>
          <p:cNvGraphicFramePr>
            <a:graphicFrameLocks noChangeAspect="1"/>
          </p:cNvGraphicFramePr>
          <p:nvPr userDrawn="1">
            <p:custDataLst>
              <p:tags r:id="rId1"/>
            </p:custDataLst>
            <p:extLst>
              <p:ext uri="{D42A27DB-BD31-4B8C-83A1-F6EECF244321}">
                <p14:modId xmlns:p14="http://schemas.microsoft.com/office/powerpoint/2010/main" val="257933890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B22EA7EF-3E7C-439D-BE1B-23D67E3C7117}"/>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cxnSp>
        <p:nvCxnSpPr>
          <p:cNvPr id="7" name="Google Shape;15;p38">
            <a:extLst>
              <a:ext uri="{FF2B5EF4-FFF2-40B4-BE49-F238E27FC236}">
                <a16:creationId xmlns:a16="http://schemas.microsoft.com/office/drawing/2014/main" id="{C1A3E8A5-6140-548F-EB36-6E044E92CB50}"/>
              </a:ext>
            </a:extLst>
          </p:cNvPr>
          <p:cNvCxnSpPr/>
          <p:nvPr userDrawn="1"/>
        </p:nvCxnSpPr>
        <p:spPr>
          <a:xfrm>
            <a:off x="569119" y="6453188"/>
            <a:ext cx="11053762" cy="0"/>
          </a:xfrm>
          <a:prstGeom prst="straightConnector1">
            <a:avLst/>
          </a:prstGeom>
          <a:noFill/>
          <a:ln w="9525" cap="flat" cmpd="sng">
            <a:solidFill>
              <a:schemeClr val="bg1">
                <a:lumMod val="95000"/>
              </a:schemeClr>
            </a:solidFill>
            <a:prstDash val="solid"/>
            <a:miter lim="800000"/>
            <a:headEnd type="none" w="sm" len="sm"/>
            <a:tailEnd type="none" w="sm" len="sm"/>
          </a:ln>
        </p:spPr>
      </p:cxnSp>
      <p:sp>
        <p:nvSpPr>
          <p:cNvPr id="3" name="TextBox 2">
            <a:extLst>
              <a:ext uri="{FF2B5EF4-FFF2-40B4-BE49-F238E27FC236}">
                <a16:creationId xmlns:a16="http://schemas.microsoft.com/office/drawing/2014/main" id="{7D932975-FBC2-52F0-6068-2CB9DABF98B4}"/>
              </a:ext>
            </a:extLst>
          </p:cNvPr>
          <p:cNvSpPr txBox="1"/>
          <p:nvPr userDrawn="1"/>
        </p:nvSpPr>
        <p:spPr>
          <a:xfrm>
            <a:off x="1842868" y="1167618"/>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4" name="1. On-page tracker">
            <a:extLst>
              <a:ext uri="{FF2B5EF4-FFF2-40B4-BE49-F238E27FC236}">
                <a16:creationId xmlns:a16="http://schemas.microsoft.com/office/drawing/2014/main" id="{26D31096-8F5E-8FA4-F3E8-7F7509A3EDBB}"/>
              </a:ext>
            </a:extLst>
          </p:cNvPr>
          <p:cNvSpPr>
            <a:spLocks noGrp="1"/>
          </p:cNvSpPr>
          <p:nvPr>
            <p:ph type="body" sz="quarter" idx="17" hasCustomPrompt="1"/>
            <p:custDataLst>
              <p:tags r:id="rId2"/>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41326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atin typeface="Roboto Black" panose="02000000000000000000" pitchFamily="2" charset="0"/>
                <a:ea typeface="Roboto Black" panose="02000000000000000000" pitchFamily="2" charset="0"/>
              </a:defRPr>
            </a:lvl1pPr>
          </a:lstStyle>
          <a:p>
            <a:r>
              <a:rPr lang="en-US" dirty="0"/>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3" name="1. On-page tracker">
            <a:extLst>
              <a:ext uri="{FF2B5EF4-FFF2-40B4-BE49-F238E27FC236}">
                <a16:creationId xmlns:a16="http://schemas.microsoft.com/office/drawing/2014/main" id="{77387CA2-37E3-E660-67B4-16D621E80E72}"/>
              </a:ext>
            </a:extLst>
          </p:cNvPr>
          <p:cNvSpPr>
            <a:spLocks noGrp="1"/>
          </p:cNvSpPr>
          <p:nvPr>
            <p:ph type="body" sz="quarter" idx="17" hasCustomPrompt="1"/>
            <p:custDataLst>
              <p:tags r:id="rId4"/>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534142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breaker dark">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a:t>Source: …</a:t>
            </a:r>
          </a:p>
        </p:txBody>
      </p:sp>
      <p:sp>
        <p:nvSpPr>
          <p:cNvPr id="10" name="1. On-page tracker">
            <a:extLst>
              <a:ext uri="{FF2B5EF4-FFF2-40B4-BE49-F238E27FC236}">
                <a16:creationId xmlns:a16="http://schemas.microsoft.com/office/drawing/2014/main" id="{069A1AA2-18DA-45DB-84E6-54802C0193F5}"/>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8836869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422237" y="422275"/>
            <a:ext cx="11347529" cy="9683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 name="Slide Number">
            <a:extLst>
              <a:ext uri="{FF2B5EF4-FFF2-40B4-BE49-F238E27FC236}">
                <a16:creationId xmlns:a16="http://schemas.microsoft.com/office/drawing/2014/main" id="{61E573A0-DBDA-A287-EDA8-D8F21ADFB090}"/>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27117126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x3 guide">
  <p:cSld name="2x3 guide">
    <p:spTree>
      <p:nvGrpSpPr>
        <p:cNvPr id="1" name="Shape 55"/>
        <p:cNvGrpSpPr/>
        <p:nvPr/>
      </p:nvGrpSpPr>
      <p:grpSpPr>
        <a:xfrm>
          <a:off x="0" y="0"/>
          <a:ext cx="0" cy="0"/>
          <a:chOff x="0" y="0"/>
          <a:chExt cx="0" cy="0"/>
        </a:xfrm>
      </p:grpSpPr>
      <p:sp>
        <p:nvSpPr>
          <p:cNvPr id="2" name="Slide Number">
            <a:extLst>
              <a:ext uri="{FF2B5EF4-FFF2-40B4-BE49-F238E27FC236}">
                <a16:creationId xmlns:a16="http://schemas.microsoft.com/office/drawing/2014/main" id="{67491389-59E3-2C63-48A1-012FA65EDAF2}"/>
              </a:ext>
            </a:extLst>
          </p:cNvPr>
          <p:cNvSpPr>
            <a:spLocks noChangeArrowheads="1"/>
          </p:cNvSpPr>
          <p:nvPr userDrawn="1">
            <p:custDataLst>
              <p:tags r:id="rId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3417757735"/>
      </p:ext>
    </p:extLst>
  </p:cSld>
  <p:clrMapOvr>
    <a:masterClrMapping/>
  </p:clrMapOvr>
  <p:extLst>
    <p:ext uri="{DCECCB84-F9BA-43D5-87BE-67443E8EF086}">
      <p15:sldGuideLst xmlns:p15="http://schemas.microsoft.com/office/powerpoint/2012/main">
        <p15:guide id="1" orient="horz" pos="1654">
          <p15:clr>
            <a:srgbClr val="FBAE40"/>
          </p15:clr>
        </p15:guide>
        <p15:guide id="2" pos="3748">
          <p15:clr>
            <a:srgbClr val="FBAE40"/>
          </p15:clr>
        </p15:guide>
        <p15:guide id="3" pos="2012">
          <p15:clr>
            <a:srgbClr val="FBAE40"/>
          </p15:clr>
        </p15:guide>
        <p15:guide id="4" pos="1945">
          <p15:clr>
            <a:srgbClr val="FBAE40"/>
          </p15:clr>
        </p15:guide>
        <p15:guide id="5" pos="3815">
          <p15:clr>
            <a:srgbClr val="FBAE40"/>
          </p15:clr>
        </p15:guide>
        <p15:guide id="6" orient="horz" pos="1586">
          <p15:clr>
            <a:srgbClr val="FBAE40"/>
          </p15:clr>
        </p15:guide>
        <p15:guide id="7" pos="1979">
          <p15:clr>
            <a:srgbClr val="A4A3A4"/>
          </p15:clr>
        </p15:guide>
        <p15:guide id="8" pos="3781">
          <p15:clr>
            <a:srgbClr val="A4A3A4"/>
          </p15:clr>
        </p15:guide>
        <p15:guide id="9" orient="horz" pos="1620">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4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1975323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lumMod val="85000"/>
                </a:schemeClr>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4"/>
            </p:custDataLst>
          </p:nvPr>
        </p:nvSpPr>
        <p:spPr>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2"/>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6"/>
            </p:custDataLst>
          </p:nvPr>
        </p:nvSpPr>
        <p:spPr>
          <a:xfrm>
            <a:off x="554736" y="2133601"/>
            <a:ext cx="2514600" cy="1380210"/>
          </a:xfrm>
        </p:spPr>
        <p:txBody>
          <a:bodyPr vert="horz" anchor="b">
            <a:noAutofit/>
          </a:bodyPr>
          <a:lstStyle>
            <a:lvl1pPr>
              <a:defRPr>
                <a:solidFill>
                  <a:schemeClr val="bg2"/>
                </a:solidFill>
                <a:latin typeface="Roboto Black" panose="02000000000000000000" pitchFamily="2" charset="0"/>
                <a:ea typeface="Roboto Black" panose="02000000000000000000" pitchFamily="2" charset="0"/>
              </a:defRPr>
            </a:lvl1pPr>
          </a:lstStyle>
          <a:p>
            <a:r>
              <a:rPr lang="en-US" dirty="0"/>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7"/>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C3405AEA-74D5-910E-C204-B62E695DB028}"/>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362622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3 gre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24383999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4"/>
            </p:custDataLst>
          </p:nvPr>
        </p:nvSpPr>
        <p:spPr bwMode="black">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6"/>
            </p:custDataLst>
          </p:nvPr>
        </p:nvSpPr>
        <p:spPr>
          <a:xfrm>
            <a:off x="554736" y="2744369"/>
            <a:ext cx="3465576" cy="769441"/>
          </a:xfrm>
          <a:prstGeom prst="rect">
            <a:avLst/>
          </a:prstGeom>
        </p:spPr>
        <p:txBody>
          <a:bodyPr vert="horz" wrap="square" anchor="b">
            <a:noAutofit/>
          </a:bodyPr>
          <a:lstStyle>
            <a:lvl1pPr algn="l">
              <a:defRPr>
                <a:solidFill>
                  <a:schemeClr val="bg1"/>
                </a:solidFill>
                <a:latin typeface="Roboto Black" panose="02000000000000000000" pitchFamily="2" charset="0"/>
                <a:ea typeface="Roboto Black" panose="02000000000000000000" pitchFamily="2" charset="0"/>
              </a:defRPr>
            </a:lvl1pPr>
          </a:lstStyle>
          <a:p>
            <a:r>
              <a:rPr lang="en-US" dirty="0"/>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7"/>
            </p:custDataLst>
          </p:nvPr>
        </p:nvSpPr>
        <p:spPr>
          <a:xfrm>
            <a:off x="554735" y="3659644"/>
            <a:ext cx="3465575" cy="276999"/>
          </a:xfrm>
        </p:spPr>
        <p:txBody>
          <a:bodyPr wrap="square">
            <a:spAutoFit/>
          </a:bodyPr>
          <a:lstStyle>
            <a:lvl1pPr marL="0" indent="0" algn="l">
              <a:buNone/>
              <a:defRPr sz="1800" b="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1. On-page tracker">
            <a:extLst>
              <a:ext uri="{FF2B5EF4-FFF2-40B4-BE49-F238E27FC236}">
                <a16:creationId xmlns:a16="http://schemas.microsoft.com/office/drawing/2014/main" id="{1AB19973-CFDD-3FB8-6DFF-498B601C379D}"/>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4118623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2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
            </p:custDataLst>
          </p:nvPr>
        </p:nvSpPr>
        <p:spPr>
          <a:xfrm>
            <a:off x="554736" y="355092"/>
            <a:ext cx="5065776" cy="731520"/>
          </a:xfrm>
        </p:spPr>
        <p:txBody>
          <a:bodyPr vert="horz"/>
          <a:lstStyle>
            <a:lvl1pPr>
              <a:defRPr>
                <a:latin typeface="Roboto Black" panose="02000000000000000000" pitchFamily="2" charset="0"/>
                <a:ea typeface="Roboto Black" panose="02000000000000000000" pitchFamily="2" charset="0"/>
              </a:defRPr>
            </a:lvl1pPr>
          </a:lstStyle>
          <a:p>
            <a:r>
              <a:rPr lang="en-US" dirty="0"/>
              <a:t>Click to edit Master title style</a:t>
            </a: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252906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7"/>
            </p:custDataLst>
          </p:nvPr>
        </p:nvSpPr>
        <p:spPr>
          <a:xfrm>
            <a:off x="554736" y="1287435"/>
            <a:ext cx="5065776" cy="3046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382784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1/2 grey">
    <p:spTree>
      <p:nvGrpSpPr>
        <p:cNvPr id="1" name=""/>
        <p:cNvGrpSpPr/>
        <p:nvPr/>
      </p:nvGrpSpPr>
      <p:grpSpPr>
        <a:xfrm>
          <a:off x="0" y="0"/>
          <a:ext cx="0" cy="0"/>
          <a:chOff x="0" y="0"/>
          <a:chExt cx="0" cy="0"/>
        </a:xfrm>
      </p:grpSpPr>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
            </p:custDataLst>
          </p:nvPr>
        </p:nvSpPr>
        <p:spPr>
          <a:xfrm>
            <a:off x="6573171" y="355092"/>
            <a:ext cx="5065776" cy="731520"/>
          </a:xfrm>
        </p:spPr>
        <p:txBody>
          <a:bodyPr vert="horz"/>
          <a:lstStyle>
            <a:lvl1pPr>
              <a:defRPr>
                <a:latin typeface="Roboto Black" panose="02000000000000000000" pitchFamily="2" charset="0"/>
                <a:ea typeface="Roboto Black" panose="02000000000000000000" pitchFamily="2" charset="0"/>
              </a:defRPr>
            </a:lvl1pPr>
          </a:lstStyle>
          <a:p>
            <a:r>
              <a:rPr lang="en-US" dirty="0"/>
              <a:t>Click to edit Master title style</a:t>
            </a:r>
          </a:p>
        </p:txBody>
      </p:sp>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252906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0"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655467" y="6499381"/>
            <a:ext cx="621965"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bg1"/>
              </a:solidFill>
              <a:latin typeface="+mn-lt"/>
              <a:ea typeface="+mn-ea"/>
              <a:cs typeface="Arial" panose="020B0604020202020204" pitchFamily="34" charset="0"/>
            </a:endParaRP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7"/>
            </p:custDataLst>
          </p:nvPr>
        </p:nvSpPr>
        <p:spPr>
          <a:xfrm>
            <a:off x="6573171" y="1287435"/>
            <a:ext cx="5065776" cy="304699"/>
          </a:xfrm>
          <a:prstGeom prst="rect">
            <a:avLst/>
          </a:prstGeom>
        </p:spPr>
        <p:txBody>
          <a:bodyPr wrap="square">
            <a:noAutofit/>
          </a:bodyPr>
          <a:lstStyle>
            <a:lvl1pPr marL="0" indent="0" algn="l">
              <a:buNone/>
              <a:defRPr sz="1800" b="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TextBox 3">
            <a:extLst>
              <a:ext uri="{FF2B5EF4-FFF2-40B4-BE49-F238E27FC236}">
                <a16:creationId xmlns:a16="http://schemas.microsoft.com/office/drawing/2014/main" id="{8467FBB9-900F-D74F-181C-8D3946FC8460}"/>
              </a:ext>
            </a:extLst>
          </p:cNvPr>
          <p:cNvSpPr txBox="1"/>
          <p:nvPr userDrawn="1"/>
        </p:nvSpPr>
        <p:spPr>
          <a:xfrm>
            <a:off x="335280" y="1503680"/>
            <a:ext cx="0" cy="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DK" sz="1600" dirty="0"/>
          </a:p>
        </p:txBody>
      </p:sp>
      <p:sp>
        <p:nvSpPr>
          <p:cNvPr id="5" name="1. On-page tracker">
            <a:extLst>
              <a:ext uri="{FF2B5EF4-FFF2-40B4-BE49-F238E27FC236}">
                <a16:creationId xmlns:a16="http://schemas.microsoft.com/office/drawing/2014/main" id="{84B0356F-D00A-3854-0BBC-656B43F1CE56}"/>
              </a:ext>
            </a:extLst>
          </p:cNvPr>
          <p:cNvSpPr>
            <a:spLocks noGrp="1"/>
          </p:cNvSpPr>
          <p:nvPr>
            <p:ph type="body" sz="quarter" idx="17" hasCustomPrompt="1"/>
            <p:custDataLst>
              <p:tags r:id="rId9"/>
            </p:custDataLst>
          </p:nvPr>
        </p:nvSpPr>
        <p:spPr>
          <a:xfrm>
            <a:off x="7630160" y="100540"/>
            <a:ext cx="4007104" cy="123111"/>
          </a:xfrm>
        </p:spPr>
        <p:txBody>
          <a:bodyPr wrap="square" anchor="ctr" anchorCtr="0">
            <a:spAutoFit/>
          </a:bodyPr>
          <a:lstStyle>
            <a:lvl1pPr algn="r">
              <a:defRPr sz="800">
                <a:latin typeface="+mn-lt"/>
              </a:defRPr>
            </a:lvl1pPr>
          </a:lstStyle>
          <a:p>
            <a:pPr lvl="0"/>
            <a:r>
              <a:rPr lang="en-US" dirty="0"/>
              <a:t>Section marker</a:t>
            </a:r>
          </a:p>
        </p:txBody>
      </p:sp>
    </p:spTree>
    <p:extLst>
      <p:ext uri="{BB962C8B-B14F-4D97-AF65-F5344CB8AC3E}">
        <p14:creationId xmlns:p14="http://schemas.microsoft.com/office/powerpoint/2010/main" val="22146444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9.xml"/><Relationship Id="rId39" Type="http://schemas.openxmlformats.org/officeDocument/2006/relationships/tags" Target="../tags/tag22.xml"/><Relationship Id="rId21" Type="http://schemas.openxmlformats.org/officeDocument/2006/relationships/tags" Target="../tags/tag4.xml"/><Relationship Id="rId34" Type="http://schemas.openxmlformats.org/officeDocument/2006/relationships/tags" Target="../tags/tag1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29" Type="http://schemas.openxmlformats.org/officeDocument/2006/relationships/tags" Target="../tags/tag12.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32" Type="http://schemas.openxmlformats.org/officeDocument/2006/relationships/tags" Target="../tags/tag15.xml"/><Relationship Id="rId37" Type="http://schemas.openxmlformats.org/officeDocument/2006/relationships/tags" Target="../tags/tag20.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28" Type="http://schemas.openxmlformats.org/officeDocument/2006/relationships/tags" Target="../tags/tag11.xml"/><Relationship Id="rId36" Type="http://schemas.openxmlformats.org/officeDocument/2006/relationships/tags" Target="../tags/tag19.xml"/><Relationship Id="rId10" Type="http://schemas.openxmlformats.org/officeDocument/2006/relationships/slideLayout" Target="../slideLayouts/slideLayout10.xml"/><Relationship Id="rId19" Type="http://schemas.openxmlformats.org/officeDocument/2006/relationships/tags" Target="../tags/tag2.xml"/><Relationship Id="rId31" Type="http://schemas.openxmlformats.org/officeDocument/2006/relationships/tags" Target="../tags/tag1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tags" Target="../tags/tag10.xml"/><Relationship Id="rId30" Type="http://schemas.openxmlformats.org/officeDocument/2006/relationships/tags" Target="../tags/tag13.xml"/><Relationship Id="rId35" Type="http://schemas.openxmlformats.org/officeDocument/2006/relationships/tags" Target="../tags/tag1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33" Type="http://schemas.openxmlformats.org/officeDocument/2006/relationships/tags" Target="../tags/tag16.xml"/><Relationship Id="rId38" Type="http://schemas.openxmlformats.org/officeDocument/2006/relationships/tags" Target="../tags/tag21.xml"/></Relationships>
</file>

<file path=ppt/slideMasters/_rels/slideMaster2.xml.rels><?xml version="1.0" encoding="UTF-8" standalone="yes"?>
<Relationships xmlns="http://schemas.openxmlformats.org/package/2006/relationships"><Relationship Id="rId13" Type="http://schemas.openxmlformats.org/officeDocument/2006/relationships/theme" Target="../theme/theme2.xml"/><Relationship Id="rId18" Type="http://schemas.openxmlformats.org/officeDocument/2006/relationships/tags" Target="../tags/tag117.xml"/><Relationship Id="rId26" Type="http://schemas.openxmlformats.org/officeDocument/2006/relationships/tags" Target="../tags/tag125.xml"/><Relationship Id="rId21" Type="http://schemas.openxmlformats.org/officeDocument/2006/relationships/tags" Target="../tags/tag120.xml"/><Relationship Id="rId34" Type="http://schemas.openxmlformats.org/officeDocument/2006/relationships/tags" Target="../tags/tag133.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ags" Target="../tags/tag116.xml"/><Relationship Id="rId25" Type="http://schemas.openxmlformats.org/officeDocument/2006/relationships/tags" Target="../tags/tag124.xml"/><Relationship Id="rId33" Type="http://schemas.openxmlformats.org/officeDocument/2006/relationships/tags" Target="../tags/tag132.xml"/><Relationship Id="rId2" Type="http://schemas.openxmlformats.org/officeDocument/2006/relationships/slideLayout" Target="../slideLayouts/slideLayout19.xml"/><Relationship Id="rId16" Type="http://schemas.openxmlformats.org/officeDocument/2006/relationships/tags" Target="../tags/tag115.xml"/><Relationship Id="rId20" Type="http://schemas.openxmlformats.org/officeDocument/2006/relationships/tags" Target="../tags/tag119.xml"/><Relationship Id="rId29" Type="http://schemas.openxmlformats.org/officeDocument/2006/relationships/tags" Target="../tags/tag128.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ags" Target="../tags/tag123.xml"/><Relationship Id="rId32" Type="http://schemas.openxmlformats.org/officeDocument/2006/relationships/tags" Target="../tags/tag131.xml"/><Relationship Id="rId37" Type="http://schemas.openxmlformats.org/officeDocument/2006/relationships/image" Target="../media/image2.emf"/><Relationship Id="rId5" Type="http://schemas.openxmlformats.org/officeDocument/2006/relationships/slideLayout" Target="../slideLayouts/slideLayout22.xml"/><Relationship Id="rId15" Type="http://schemas.openxmlformats.org/officeDocument/2006/relationships/tags" Target="../tags/tag114.xml"/><Relationship Id="rId23" Type="http://schemas.openxmlformats.org/officeDocument/2006/relationships/tags" Target="../tags/tag122.xml"/><Relationship Id="rId28" Type="http://schemas.openxmlformats.org/officeDocument/2006/relationships/tags" Target="../tags/tag127.xml"/><Relationship Id="rId36" Type="http://schemas.openxmlformats.org/officeDocument/2006/relationships/oleObject" Target="../embeddings/oleObject12.bin"/><Relationship Id="rId10" Type="http://schemas.openxmlformats.org/officeDocument/2006/relationships/slideLayout" Target="../slideLayouts/slideLayout27.xml"/><Relationship Id="rId19" Type="http://schemas.openxmlformats.org/officeDocument/2006/relationships/tags" Target="../tags/tag118.xml"/><Relationship Id="rId31" Type="http://schemas.openxmlformats.org/officeDocument/2006/relationships/tags" Target="../tags/tag13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ags" Target="../tags/tag113.xml"/><Relationship Id="rId22" Type="http://schemas.openxmlformats.org/officeDocument/2006/relationships/tags" Target="../tags/tag121.xml"/><Relationship Id="rId27" Type="http://schemas.openxmlformats.org/officeDocument/2006/relationships/tags" Target="../tags/tag126.xml"/><Relationship Id="rId30" Type="http://schemas.openxmlformats.org/officeDocument/2006/relationships/tags" Target="../tags/tag129.xml"/><Relationship Id="rId35" Type="http://schemas.openxmlformats.org/officeDocument/2006/relationships/tags" Target="../tags/tag134.xml"/><Relationship Id="rId8" Type="http://schemas.openxmlformats.org/officeDocument/2006/relationships/slideLayout" Target="../slideLayouts/slideLayout25.xml"/><Relationship Id="rId3"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tags" Target="../tags/tag212.xml"/><Relationship Id="rId39" Type="http://schemas.openxmlformats.org/officeDocument/2006/relationships/tags" Target="../tags/tag225.xml"/><Relationship Id="rId21" Type="http://schemas.openxmlformats.org/officeDocument/2006/relationships/slideLayout" Target="../slideLayouts/slideLayout50.xml"/><Relationship Id="rId34" Type="http://schemas.openxmlformats.org/officeDocument/2006/relationships/tags" Target="../tags/tag220.xml"/><Relationship Id="rId42" Type="http://schemas.openxmlformats.org/officeDocument/2006/relationships/tags" Target="../tags/tag228.xml"/><Relationship Id="rId47" Type="http://schemas.openxmlformats.org/officeDocument/2006/relationships/oleObject" Target="../embeddings/oleObject1.bin"/><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tags" Target="../tags/tag21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heme" Target="../theme/theme3.xml"/><Relationship Id="rId32" Type="http://schemas.openxmlformats.org/officeDocument/2006/relationships/tags" Target="../tags/tag218.xml"/><Relationship Id="rId37" Type="http://schemas.openxmlformats.org/officeDocument/2006/relationships/tags" Target="../tags/tag223.xml"/><Relationship Id="rId40" Type="http://schemas.openxmlformats.org/officeDocument/2006/relationships/tags" Target="../tags/tag226.xml"/><Relationship Id="rId45" Type="http://schemas.openxmlformats.org/officeDocument/2006/relationships/tags" Target="../tags/tag23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ags" Target="../tags/tag214.xml"/><Relationship Id="rId36" Type="http://schemas.openxmlformats.org/officeDocument/2006/relationships/tags" Target="../tags/tag22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ags" Target="../tags/tag217.xml"/><Relationship Id="rId44" Type="http://schemas.openxmlformats.org/officeDocument/2006/relationships/tags" Target="../tags/tag23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ags" Target="../tags/tag213.xml"/><Relationship Id="rId30" Type="http://schemas.openxmlformats.org/officeDocument/2006/relationships/tags" Target="../tags/tag216.xml"/><Relationship Id="rId35" Type="http://schemas.openxmlformats.org/officeDocument/2006/relationships/tags" Target="../tags/tag221.xml"/><Relationship Id="rId43" Type="http://schemas.openxmlformats.org/officeDocument/2006/relationships/tags" Target="../tags/tag229.xml"/><Relationship Id="rId48" Type="http://schemas.openxmlformats.org/officeDocument/2006/relationships/image" Target="../media/image1.emf"/><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ags" Target="../tags/tag211.xml"/><Relationship Id="rId33" Type="http://schemas.openxmlformats.org/officeDocument/2006/relationships/tags" Target="../tags/tag219.xml"/><Relationship Id="rId38" Type="http://schemas.openxmlformats.org/officeDocument/2006/relationships/tags" Target="../tags/tag224.xml"/><Relationship Id="rId46" Type="http://schemas.openxmlformats.org/officeDocument/2006/relationships/tags" Target="../tags/tag232.xml"/><Relationship Id="rId20" Type="http://schemas.openxmlformats.org/officeDocument/2006/relationships/slideLayout" Target="../slideLayouts/slideLayout49.xml"/><Relationship Id="rId41" Type="http://schemas.openxmlformats.org/officeDocument/2006/relationships/tags" Target="../tags/tag2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9"/>
            </p:custDataLst>
            <p:extLst>
              <p:ext uri="{D42A27DB-BD31-4B8C-83A1-F6EECF244321}">
                <p14:modId xmlns:p14="http://schemas.microsoft.com/office/powerpoint/2010/main" val="12312782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413" imgH="416" progId="TCLayout.ActiveDocument.1">
                  <p:embed/>
                </p:oleObj>
              </mc:Choice>
              <mc:Fallback>
                <p:oleObj name="think-cell Slide" r:id="rId40"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20"/>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1"/>
            </p:custDataLst>
          </p:nvPr>
        </p:nvSpPr>
        <p:spPr>
          <a:xfrm>
            <a:off x="10677909" y="6499381"/>
            <a:ext cx="599523"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Roboto" panose="02000000000000000000" pitchFamily="2" charset="0"/>
                <a:ea typeface="Roboto" panose="02000000000000000000" pitchFamily="2" charset="0"/>
                <a:cs typeface="Arial" panose="020B0604020202020204" pitchFamily="34" charset="0"/>
              </a:rPr>
              <a:t>Reprex B.V.</a:t>
            </a: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35509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4"/>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554770" y="4322824"/>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7723680" y="1702457"/>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367929" y="3301675"/>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14359916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8" r:id="rId6"/>
    <p:sldLayoutId id="2147483669" r:id="rId7"/>
    <p:sldLayoutId id="2147483670" r:id="rId8"/>
    <p:sldLayoutId id="2147483741" r:id="rId9"/>
    <p:sldLayoutId id="2147483671" r:id="rId10"/>
    <p:sldLayoutId id="2147483672" r:id="rId11"/>
    <p:sldLayoutId id="2147483675" r:id="rId12"/>
    <p:sldLayoutId id="2147483710" r:id="rId13"/>
    <p:sldLayoutId id="2147483767" r:id="rId14"/>
    <p:sldLayoutId id="2147483768" r:id="rId15"/>
    <p:sldLayoutId id="2147483774" r:id="rId16"/>
    <p:sldLayoutId id="2147483775" r:id="rId17"/>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800" kern="1200">
          <a:solidFill>
            <a:schemeClr val="bg2"/>
          </a:solidFill>
          <a:latin typeface="Roboto" panose="02000000000000000000" pitchFamily="2" charset="0"/>
          <a:ea typeface="Roboto" panose="02000000000000000000" pitchFamily="2" charset="0"/>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Roboto Light" panose="02000000000000000000" pitchFamily="2" charset="0"/>
          <a:ea typeface="Roboto Light" panose="02000000000000000000" pitchFamily="2" charset="0"/>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Lora" pitchFamily="2" charset="0"/>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Lora" pitchFamily="2" charset="0"/>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500" kern="1200">
          <a:solidFill>
            <a:schemeClr val="bg2"/>
          </a:solidFill>
          <a:latin typeface="Lora Medium" pitchFamily="2" charset="0"/>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44" userDrawn="1">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14"/>
            </p:custDataLst>
            <p:extLst>
              <p:ext uri="{D42A27DB-BD31-4B8C-83A1-F6EECF244321}">
                <p14:modId xmlns:p14="http://schemas.microsoft.com/office/powerpoint/2010/main" val="356068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6" imgW="344" imgH="344" progId="TCLayout.ActiveDocument.1">
                  <p:embed/>
                </p:oleObj>
              </mc:Choice>
              <mc:Fallback>
                <p:oleObj name="think-cell Slide" r:id="rId36"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3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15"/>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6"/>
            </p:custDataLst>
          </p:nvPr>
        </p:nvSpPr>
        <p:spPr bwMode="black">
          <a:xfrm>
            <a:off x="10366928" y="6499381"/>
            <a:ext cx="686085"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err="1">
                <a:solidFill>
                  <a:schemeClr val="tx1"/>
                </a:solidFill>
                <a:latin typeface="+mn-lt"/>
                <a:ea typeface="+mn-ea"/>
                <a:cs typeface="Arial" panose="020B0604020202020204" pitchFamily="34" charset="0"/>
              </a:rPr>
              <a:t>Repreex</a:t>
            </a:r>
            <a:r>
              <a:rPr lang="en-US" sz="900" kern="1200" dirty="0">
                <a:solidFill>
                  <a:schemeClr val="tx1"/>
                </a:solidFill>
                <a:latin typeface="+mn-lt"/>
                <a:ea typeface="+mn-ea"/>
                <a:cs typeface="Arial" panose="020B0604020202020204" pitchFamily="34" charset="0"/>
              </a:rPr>
              <a:t> B.V.</a:t>
            </a:r>
          </a:p>
        </p:txBody>
      </p: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17"/>
            </p:custDataLst>
          </p:nvPr>
        </p:nvSpPr>
        <p:spPr>
          <a:xfrm>
            <a:off x="554736" y="357953"/>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85988"/>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18"/>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dirty="0">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dirty="0">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19"/>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93208"/>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7723680" y="1702457"/>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1"/>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2"/>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33"/>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23"/>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1"/>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24"/>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2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29"/>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25"/>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2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27"/>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300983" y="3275405"/>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
        <p:nvSpPr>
          <p:cNvPr id="5" name="Slide Number">
            <a:extLst>
              <a:ext uri="{FF2B5EF4-FFF2-40B4-BE49-F238E27FC236}">
                <a16:creationId xmlns:a16="http://schemas.microsoft.com/office/drawing/2014/main" id="{7D98285D-CCD5-BF32-46E7-B3BB87940D99}"/>
              </a:ext>
            </a:extLst>
          </p:cNvPr>
          <p:cNvSpPr>
            <a:spLocks noChangeArrowheads="1"/>
          </p:cNvSpPr>
          <p:nvPr userDrawn="1">
            <p:custDataLst>
              <p:tags r:id="rId20"/>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Tree>
    <p:extLst>
      <p:ext uri="{BB962C8B-B14F-4D97-AF65-F5344CB8AC3E}">
        <p14:creationId xmlns:p14="http://schemas.microsoft.com/office/powerpoint/2010/main" val="3582406401"/>
      </p:ext>
    </p:extLst>
  </p:cSld>
  <p:clrMap bg1="lt1" tx1="dk1" bg2="lt2" tx2="dk2" accent1="accent1" accent2="accent2" accent3="accent3" accent4="accent4" accent5="accent5" accent6="accent6" hlink="hlink" folHlink="folHlink"/>
  <p:sldLayoutIdLst>
    <p:sldLayoutId id="2147483709" r:id="rId1"/>
    <p:sldLayoutId id="2147483679" r:id="rId2"/>
    <p:sldLayoutId id="2147483680" r:id="rId3"/>
    <p:sldLayoutId id="2147483681" r:id="rId4"/>
    <p:sldLayoutId id="2147483682" r:id="rId5"/>
    <p:sldLayoutId id="2147483684" r:id="rId6"/>
    <p:sldLayoutId id="2147483685" r:id="rId7"/>
    <p:sldLayoutId id="2147483686" r:id="rId8"/>
    <p:sldLayoutId id="2147483687" r:id="rId9"/>
    <p:sldLayoutId id="2147483688" r:id="rId10"/>
    <p:sldLayoutId id="2147483711" r:id="rId11"/>
    <p:sldLayoutId id="2147483730" r:id="rId12"/>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Roboto Black" panose="02000000000000000000" pitchFamily="2" charset="0"/>
          <a:ea typeface="Roboto Black" panose="02000000000000000000" pitchFamily="2" charset="0"/>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500" kern="1200">
          <a:solidFill>
            <a:schemeClr val="tx1"/>
          </a:solidFill>
          <a:latin typeface="Lora" pitchFamily="2" charset="0"/>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500" kern="1200">
          <a:solidFill>
            <a:schemeClr val="tx1"/>
          </a:solidFill>
          <a:latin typeface="Lora" pitchFamily="2" charset="0"/>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500" kern="1200">
          <a:solidFill>
            <a:schemeClr val="tx1"/>
          </a:solidFill>
          <a:latin typeface="Lora" pitchFamily="2" charset="0"/>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500" kern="1200">
          <a:solidFill>
            <a:schemeClr val="tx1"/>
          </a:solidFill>
          <a:latin typeface="Lora" pitchFamily="2" charset="0"/>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5"/>
            </p:custDataLst>
            <p:extLst>
              <p:ext uri="{D42A27DB-BD31-4B8C-83A1-F6EECF244321}">
                <p14:modId xmlns:p14="http://schemas.microsoft.com/office/powerpoint/2010/main" val="12312782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7" imgW="413" imgH="416" progId="TCLayout.ActiveDocument.1">
                  <p:embed/>
                </p:oleObj>
              </mc:Choice>
              <mc:Fallback>
                <p:oleObj name="think-cell Slide" r:id="rId47"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26"/>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7"/>
            </p:custDataLst>
          </p:nvPr>
        </p:nvSpPr>
        <p:spPr>
          <a:xfrm>
            <a:off x="10655466" y="6499381"/>
            <a:ext cx="621966" cy="138499"/>
          </a:xfrm>
          <a:prstGeom prst="rect">
            <a:avLst/>
          </a:prstGeom>
          <a:noFill/>
        </p:spPr>
        <p:txBody>
          <a:bodyPr wrap="non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bg2"/>
                </a:solidFill>
                <a:latin typeface="+mn-lt"/>
                <a:ea typeface="+mn-ea"/>
                <a:cs typeface="Arial" panose="020B0604020202020204" pitchFamily="34" charset="0"/>
              </a:rPr>
              <a:t>Reprex B.V.</a:t>
            </a:r>
          </a:p>
        </p:txBody>
      </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8"/>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9"/>
            </p:custDataLst>
          </p:nvPr>
        </p:nvSpPr>
        <p:spPr>
          <a:xfrm>
            <a:off x="554736" y="35509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30"/>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554770" y="4322824"/>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7723680" y="1702457"/>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32"/>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4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46"/>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33"/>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4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44"/>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34"/>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35"/>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40"/>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36"/>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8"/>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a:ln w="3175">
                    <a:noFill/>
                  </a:ln>
                  <a:solidFill>
                    <a:schemeClr val="tx1"/>
                  </a:solidFill>
                </a:rPr>
                <a:t>Sticker</a:t>
              </a:r>
              <a:endParaRPr lang="en-US" sz="800" baseline="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367929" y="3301675"/>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a:latin typeface="+mn-lt"/>
                <a:ea typeface="+mn-ea"/>
              </a:endParaRPr>
            </a:p>
          </p:txBody>
        </p:sp>
      </p:grpSp>
      <p:sp>
        <p:nvSpPr>
          <p:cNvPr id="4" name="Slide Number">
            <a:extLst>
              <a:ext uri="{FF2B5EF4-FFF2-40B4-BE49-F238E27FC236}">
                <a16:creationId xmlns:a16="http://schemas.microsoft.com/office/drawing/2014/main" id="{0BC11848-6320-B3B4-2B71-7B9E43D1C65C}"/>
              </a:ext>
            </a:extLst>
          </p:cNvPr>
          <p:cNvSpPr>
            <a:spLocks noChangeArrowheads="1"/>
          </p:cNvSpPr>
          <p:nvPr userDrawn="1">
            <p:custDataLst>
              <p:tags r:id="rId31"/>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bg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bg2"/>
              </a:solidFill>
              <a:latin typeface="+mn-lt"/>
              <a:ea typeface="+mn-ea"/>
              <a:cs typeface="Arial" panose="020B0604020202020204" pitchFamily="34" charset="0"/>
            </a:endParaRPr>
          </a:p>
        </p:txBody>
      </p:sp>
    </p:spTree>
    <p:extLst>
      <p:ext uri="{BB962C8B-B14F-4D97-AF65-F5344CB8AC3E}">
        <p14:creationId xmlns:p14="http://schemas.microsoft.com/office/powerpoint/2010/main" val="215328130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bg2"/>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bg2"/>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bg2"/>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bg2"/>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bg2"/>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44">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353.xml"/><Relationship Id="rId13" Type="http://schemas.openxmlformats.org/officeDocument/2006/relationships/tags" Target="../tags/tag358.xml"/><Relationship Id="rId3" Type="http://schemas.openxmlformats.org/officeDocument/2006/relationships/tags" Target="../tags/tag348.xml"/><Relationship Id="rId7" Type="http://schemas.openxmlformats.org/officeDocument/2006/relationships/tags" Target="../tags/tag352.xml"/><Relationship Id="rId12" Type="http://schemas.openxmlformats.org/officeDocument/2006/relationships/tags" Target="../tags/tag357.xml"/><Relationship Id="rId2" Type="http://schemas.openxmlformats.org/officeDocument/2006/relationships/tags" Target="../tags/tag347.xml"/><Relationship Id="rId16" Type="http://schemas.openxmlformats.org/officeDocument/2006/relationships/chart" Target="../charts/chart1.xml"/><Relationship Id="rId1" Type="http://schemas.openxmlformats.org/officeDocument/2006/relationships/tags" Target="../tags/tag346.xml"/><Relationship Id="rId6" Type="http://schemas.openxmlformats.org/officeDocument/2006/relationships/tags" Target="../tags/tag351.xml"/><Relationship Id="rId11" Type="http://schemas.openxmlformats.org/officeDocument/2006/relationships/tags" Target="../tags/tag356.xml"/><Relationship Id="rId5" Type="http://schemas.openxmlformats.org/officeDocument/2006/relationships/tags" Target="../tags/tag350.xml"/><Relationship Id="rId15" Type="http://schemas.openxmlformats.org/officeDocument/2006/relationships/notesSlide" Target="../notesSlides/notesSlide4.xml"/><Relationship Id="rId10" Type="http://schemas.openxmlformats.org/officeDocument/2006/relationships/tags" Target="../tags/tag355.xml"/><Relationship Id="rId4" Type="http://schemas.openxmlformats.org/officeDocument/2006/relationships/tags" Target="../tags/tag349.xml"/><Relationship Id="rId9" Type="http://schemas.openxmlformats.org/officeDocument/2006/relationships/tags" Target="../tags/tag354.xml"/><Relationship Id="rId1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71.jp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34.png"/><Relationship Id="rId26" Type="http://schemas.openxmlformats.org/officeDocument/2006/relationships/image" Target="../media/image42.svg"/><Relationship Id="rId39" Type="http://schemas.openxmlformats.org/officeDocument/2006/relationships/image" Target="../media/image55.svg"/><Relationship Id="rId21" Type="http://schemas.openxmlformats.org/officeDocument/2006/relationships/image" Target="../media/image37.png"/><Relationship Id="rId34" Type="http://schemas.openxmlformats.org/officeDocument/2006/relationships/image" Target="../media/image50.svg"/><Relationship Id="rId42" Type="http://schemas.openxmlformats.org/officeDocument/2006/relationships/image" Target="../media/image58.png"/><Relationship Id="rId47" Type="http://schemas.openxmlformats.org/officeDocument/2006/relationships/image" Target="../media/image63.svg"/><Relationship Id="rId50" Type="http://schemas.openxmlformats.org/officeDocument/2006/relationships/image" Target="../media/image66.png"/><Relationship Id="rId7" Type="http://schemas.openxmlformats.org/officeDocument/2006/relationships/image" Target="../media/image23.png"/><Relationship Id="rId2" Type="http://schemas.openxmlformats.org/officeDocument/2006/relationships/image" Target="../media/image18.png"/><Relationship Id="rId16" Type="http://schemas.openxmlformats.org/officeDocument/2006/relationships/image" Target="../media/image32.svg"/><Relationship Id="rId29" Type="http://schemas.openxmlformats.org/officeDocument/2006/relationships/image" Target="../media/image45.png"/><Relationship Id="rId11" Type="http://schemas.openxmlformats.org/officeDocument/2006/relationships/image" Target="../media/image27.svg"/><Relationship Id="rId24" Type="http://schemas.openxmlformats.org/officeDocument/2006/relationships/image" Target="../media/image40.svg"/><Relationship Id="rId32" Type="http://schemas.openxmlformats.org/officeDocument/2006/relationships/image" Target="../media/image48.svg"/><Relationship Id="rId37" Type="http://schemas.openxmlformats.org/officeDocument/2006/relationships/image" Target="../media/image53.svg"/><Relationship Id="rId40" Type="http://schemas.openxmlformats.org/officeDocument/2006/relationships/image" Target="../media/image56.png"/><Relationship Id="rId45" Type="http://schemas.openxmlformats.org/officeDocument/2006/relationships/image" Target="../media/image61.svg"/><Relationship Id="rId5" Type="http://schemas.openxmlformats.org/officeDocument/2006/relationships/image" Target="../media/image21.sv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svg"/><Relationship Id="rId36" Type="http://schemas.openxmlformats.org/officeDocument/2006/relationships/image" Target="../media/image52.png"/><Relationship Id="rId49" Type="http://schemas.openxmlformats.org/officeDocument/2006/relationships/image" Target="../media/image65.sv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png"/><Relationship Id="rId52" Type="http://schemas.openxmlformats.org/officeDocument/2006/relationships/image" Target="../media/image68.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svg"/><Relationship Id="rId27" Type="http://schemas.openxmlformats.org/officeDocument/2006/relationships/image" Target="../media/image43.png"/><Relationship Id="rId30" Type="http://schemas.openxmlformats.org/officeDocument/2006/relationships/image" Target="../media/image46.svg"/><Relationship Id="rId35" Type="http://schemas.openxmlformats.org/officeDocument/2006/relationships/image" Target="../media/image51.png"/><Relationship Id="rId43" Type="http://schemas.openxmlformats.org/officeDocument/2006/relationships/image" Target="../media/image59.svg"/><Relationship Id="rId48" Type="http://schemas.openxmlformats.org/officeDocument/2006/relationships/image" Target="../media/image64.png"/><Relationship Id="rId8" Type="http://schemas.openxmlformats.org/officeDocument/2006/relationships/image" Target="../media/image24.png"/><Relationship Id="rId51" Type="http://schemas.openxmlformats.org/officeDocument/2006/relationships/image" Target="../media/image67.svg"/><Relationship Id="rId3" Type="http://schemas.openxmlformats.org/officeDocument/2006/relationships/image" Target="../media/image19.sv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2.png"/><Relationship Id="rId20" Type="http://schemas.openxmlformats.org/officeDocument/2006/relationships/image" Target="../media/image36.svg"/><Relationship Id="rId41" Type="http://schemas.openxmlformats.org/officeDocument/2006/relationships/image" Target="../media/image57.svg"/><Relationship Id="rId1" Type="http://schemas.openxmlformats.org/officeDocument/2006/relationships/slideLayout" Target="../slideLayouts/slideLayout2.xml"/><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7.svg"/><Relationship Id="rId7" Type="http://schemas.openxmlformats.org/officeDocument/2006/relationships/image" Target="../media/image59.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61.svg"/></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jpg"/><Relationship Id="rId18" Type="http://schemas.openxmlformats.org/officeDocument/2006/relationships/image" Target="../media/image92.png"/><Relationship Id="rId3" Type="http://schemas.openxmlformats.org/officeDocument/2006/relationships/image" Target="../media/image77.pn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15.xml"/><Relationship Id="rId16" Type="http://schemas.openxmlformats.org/officeDocument/2006/relationships/image" Target="../media/image90.png"/><Relationship Id="rId20" Type="http://schemas.openxmlformats.org/officeDocument/2006/relationships/image" Target="../media/image94.jpeg"/><Relationship Id="rId1" Type="http://schemas.openxmlformats.org/officeDocument/2006/relationships/slideLayout" Target="../slideLayouts/slideLayout15.xml"/><Relationship Id="rId6" Type="http://schemas.openxmlformats.org/officeDocument/2006/relationships/image" Target="../media/image80.jpe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29.xml.rels><?xml version="1.0" encoding="UTF-8" standalone="yes"?>
<Relationships xmlns="http://schemas.openxmlformats.org/package/2006/relationships"><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9.png"/><Relationship Id="rId3" Type="http://schemas.openxmlformats.org/officeDocument/2006/relationships/image" Target="../media/image96.png"/><Relationship Id="rId21" Type="http://schemas.openxmlformats.org/officeDocument/2006/relationships/image" Target="../media/image114.svg"/><Relationship Id="rId34" Type="http://schemas.openxmlformats.org/officeDocument/2006/relationships/image" Target="../media/image127.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8.svg"/><Relationship Id="rId33" Type="http://schemas.openxmlformats.org/officeDocument/2006/relationships/image" Target="../media/image126.png"/><Relationship Id="rId2" Type="http://schemas.openxmlformats.org/officeDocument/2006/relationships/notesSlide" Target="../notesSlides/notesSlide16.xml"/><Relationship Id="rId16" Type="http://schemas.openxmlformats.org/officeDocument/2006/relationships/image" Target="../media/image109.png"/><Relationship Id="rId20" Type="http://schemas.openxmlformats.org/officeDocument/2006/relationships/image" Target="../media/image113.png"/><Relationship Id="rId29" Type="http://schemas.openxmlformats.org/officeDocument/2006/relationships/image" Target="../media/image122.png"/><Relationship Id="rId1" Type="http://schemas.openxmlformats.org/officeDocument/2006/relationships/slideLayout" Target="../slideLayouts/slideLayout17.xml"/><Relationship Id="rId6" Type="http://schemas.openxmlformats.org/officeDocument/2006/relationships/image" Target="../media/image99.png"/><Relationship Id="rId11" Type="http://schemas.openxmlformats.org/officeDocument/2006/relationships/image" Target="../media/image104.jpeg"/><Relationship Id="rId24" Type="http://schemas.openxmlformats.org/officeDocument/2006/relationships/image" Target="../media/image117.png"/><Relationship Id="rId32" Type="http://schemas.openxmlformats.org/officeDocument/2006/relationships/image" Target="../media/image125.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svg"/><Relationship Id="rId28" Type="http://schemas.openxmlformats.org/officeDocument/2006/relationships/image" Target="../media/image121.png"/><Relationship Id="rId10" Type="http://schemas.openxmlformats.org/officeDocument/2006/relationships/image" Target="../media/image103.jpeg"/><Relationship Id="rId19" Type="http://schemas.openxmlformats.org/officeDocument/2006/relationships/image" Target="../media/image112.svg"/><Relationship Id="rId31" Type="http://schemas.openxmlformats.org/officeDocument/2006/relationships/image" Target="../media/image124.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 Id="rId27" Type="http://schemas.openxmlformats.org/officeDocument/2006/relationships/image" Target="../media/image120.svg"/><Relationship Id="rId30" Type="http://schemas.openxmlformats.org/officeDocument/2006/relationships/image" Target="../media/image123.png"/><Relationship Id="rId35" Type="http://schemas.openxmlformats.org/officeDocument/2006/relationships/image" Target="../media/image128.png"/><Relationship Id="rId8" Type="http://schemas.openxmlformats.org/officeDocument/2006/relationships/image" Target="../media/image101.pn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9.png"/><Relationship Id="rId7" Type="http://schemas.openxmlformats.org/officeDocument/2006/relationships/image" Target="../media/image9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93.png"/><Relationship Id="rId5" Type="http://schemas.openxmlformats.org/officeDocument/2006/relationships/image" Target="../media/image91.png"/><Relationship Id="rId10" Type="http://schemas.openxmlformats.org/officeDocument/2006/relationships/image" Target="../media/image133.png"/><Relationship Id="rId4" Type="http://schemas.openxmlformats.org/officeDocument/2006/relationships/image" Target="../media/image130.png"/><Relationship Id="rId9" Type="http://schemas.openxmlformats.org/officeDocument/2006/relationships/image" Target="../media/image132.png"/></Relationships>
</file>

<file path=ppt/slides/_rels/slide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3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26" Type="http://schemas.openxmlformats.org/officeDocument/2006/relationships/image" Target="../media/image118.svg"/><Relationship Id="rId3" Type="http://schemas.openxmlformats.org/officeDocument/2006/relationships/image" Target="../media/image139.png"/><Relationship Id="rId21" Type="http://schemas.openxmlformats.org/officeDocument/2006/relationships/image" Target="../media/image113.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5" Type="http://schemas.openxmlformats.org/officeDocument/2006/relationships/image" Target="../media/image117.png"/><Relationship Id="rId2" Type="http://schemas.openxmlformats.org/officeDocument/2006/relationships/image" Target="../media/image138.png"/><Relationship Id="rId16" Type="http://schemas.openxmlformats.org/officeDocument/2006/relationships/image" Target="../media/image152.png"/><Relationship Id="rId20" Type="http://schemas.openxmlformats.org/officeDocument/2006/relationships/image" Target="../media/image112.svg"/><Relationship Id="rId29"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42.png"/><Relationship Id="rId11" Type="http://schemas.openxmlformats.org/officeDocument/2006/relationships/image" Target="../media/image147.png"/><Relationship Id="rId24" Type="http://schemas.openxmlformats.org/officeDocument/2006/relationships/image" Target="../media/image116.svg"/><Relationship Id="rId5" Type="http://schemas.openxmlformats.org/officeDocument/2006/relationships/image" Target="../media/image141.png"/><Relationship Id="rId15" Type="http://schemas.openxmlformats.org/officeDocument/2006/relationships/image" Target="../media/image151.png"/><Relationship Id="rId23" Type="http://schemas.openxmlformats.org/officeDocument/2006/relationships/image" Target="../media/image115.png"/><Relationship Id="rId28" Type="http://schemas.openxmlformats.org/officeDocument/2006/relationships/image" Target="../media/image120.svg"/><Relationship Id="rId10" Type="http://schemas.openxmlformats.org/officeDocument/2006/relationships/image" Target="../media/image146.png"/><Relationship Id="rId19" Type="http://schemas.openxmlformats.org/officeDocument/2006/relationships/image" Target="../media/image111.png"/><Relationship Id="rId31" Type="http://schemas.openxmlformats.org/officeDocument/2006/relationships/image" Target="../media/image157.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 Id="rId22" Type="http://schemas.openxmlformats.org/officeDocument/2006/relationships/image" Target="../media/image114.svg"/><Relationship Id="rId27" Type="http://schemas.openxmlformats.org/officeDocument/2006/relationships/image" Target="../media/image119.png"/><Relationship Id="rId30" Type="http://schemas.openxmlformats.org/officeDocument/2006/relationships/image" Target="../media/image156.png"/></Relationships>
</file>

<file path=ppt/slides/_rels/slide34.xml.rels><?xml version="1.0" encoding="UTF-8" standalone="yes"?>
<Relationships xmlns="http://schemas.openxmlformats.org/package/2006/relationships"><Relationship Id="rId3" Type="http://schemas.openxmlformats.org/officeDocument/2006/relationships/image" Target="../media/image158.jpeg"/><Relationship Id="rId7" Type="http://schemas.openxmlformats.org/officeDocument/2006/relationships/hyperlink" Target="https://www.linkedin.com/in/antaldaniel/"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hyperlink" Target="https://reprex.nl/contact/" TargetMode="External"/><Relationship Id="rId5" Type="http://schemas.openxmlformats.org/officeDocument/2006/relationships/image" Target="../media/image160.png"/><Relationship Id="rId4" Type="http://schemas.openxmlformats.org/officeDocument/2006/relationships/image" Target="../media/image159.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34.png"/><Relationship Id="rId26" Type="http://schemas.openxmlformats.org/officeDocument/2006/relationships/image" Target="../media/image42.svg"/><Relationship Id="rId39" Type="http://schemas.openxmlformats.org/officeDocument/2006/relationships/image" Target="../media/image55.svg"/><Relationship Id="rId21" Type="http://schemas.openxmlformats.org/officeDocument/2006/relationships/image" Target="../media/image37.png"/><Relationship Id="rId34" Type="http://schemas.openxmlformats.org/officeDocument/2006/relationships/image" Target="../media/image50.svg"/><Relationship Id="rId42" Type="http://schemas.openxmlformats.org/officeDocument/2006/relationships/image" Target="../media/image58.png"/><Relationship Id="rId47" Type="http://schemas.openxmlformats.org/officeDocument/2006/relationships/image" Target="../media/image63.svg"/><Relationship Id="rId50" Type="http://schemas.openxmlformats.org/officeDocument/2006/relationships/image" Target="../media/image66.png"/><Relationship Id="rId7" Type="http://schemas.openxmlformats.org/officeDocument/2006/relationships/image" Target="../media/image23.png"/><Relationship Id="rId2" Type="http://schemas.openxmlformats.org/officeDocument/2006/relationships/image" Target="../media/image18.png"/><Relationship Id="rId16" Type="http://schemas.openxmlformats.org/officeDocument/2006/relationships/image" Target="../media/image32.svg"/><Relationship Id="rId29" Type="http://schemas.openxmlformats.org/officeDocument/2006/relationships/image" Target="../media/image45.png"/><Relationship Id="rId11" Type="http://schemas.openxmlformats.org/officeDocument/2006/relationships/image" Target="../media/image27.svg"/><Relationship Id="rId24" Type="http://schemas.openxmlformats.org/officeDocument/2006/relationships/image" Target="../media/image40.svg"/><Relationship Id="rId32" Type="http://schemas.openxmlformats.org/officeDocument/2006/relationships/image" Target="../media/image48.svg"/><Relationship Id="rId37" Type="http://schemas.openxmlformats.org/officeDocument/2006/relationships/image" Target="../media/image53.svg"/><Relationship Id="rId40" Type="http://schemas.openxmlformats.org/officeDocument/2006/relationships/image" Target="../media/image56.png"/><Relationship Id="rId45" Type="http://schemas.openxmlformats.org/officeDocument/2006/relationships/image" Target="../media/image61.svg"/><Relationship Id="rId5" Type="http://schemas.openxmlformats.org/officeDocument/2006/relationships/image" Target="../media/image21.sv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svg"/><Relationship Id="rId36" Type="http://schemas.openxmlformats.org/officeDocument/2006/relationships/image" Target="../media/image52.png"/><Relationship Id="rId49" Type="http://schemas.openxmlformats.org/officeDocument/2006/relationships/image" Target="../media/image65.sv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png"/><Relationship Id="rId52" Type="http://schemas.openxmlformats.org/officeDocument/2006/relationships/image" Target="../media/image68.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svg"/><Relationship Id="rId27" Type="http://schemas.openxmlformats.org/officeDocument/2006/relationships/image" Target="../media/image43.png"/><Relationship Id="rId30" Type="http://schemas.openxmlformats.org/officeDocument/2006/relationships/image" Target="../media/image46.svg"/><Relationship Id="rId35" Type="http://schemas.openxmlformats.org/officeDocument/2006/relationships/image" Target="../media/image51.png"/><Relationship Id="rId43" Type="http://schemas.openxmlformats.org/officeDocument/2006/relationships/image" Target="../media/image59.svg"/><Relationship Id="rId48" Type="http://schemas.openxmlformats.org/officeDocument/2006/relationships/image" Target="../media/image64.png"/><Relationship Id="rId8" Type="http://schemas.openxmlformats.org/officeDocument/2006/relationships/image" Target="../media/image24.png"/><Relationship Id="rId51" Type="http://schemas.openxmlformats.org/officeDocument/2006/relationships/image" Target="../media/image67.svg"/><Relationship Id="rId3" Type="http://schemas.openxmlformats.org/officeDocument/2006/relationships/image" Target="../media/image19.sv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2.png"/><Relationship Id="rId20" Type="http://schemas.openxmlformats.org/officeDocument/2006/relationships/image" Target="../media/image36.svg"/><Relationship Id="rId41" Type="http://schemas.openxmlformats.org/officeDocument/2006/relationships/image" Target="../media/image57.svg"/><Relationship Id="rId1" Type="http://schemas.openxmlformats.org/officeDocument/2006/relationships/slideLayout" Target="../slideLayouts/slideLayout2.xml"/><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8"/>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457200" lvl="0" indent="-228600" algn="r" rtl="0">
              <a:lnSpc>
                <a:spcPct val="100000"/>
              </a:lnSpc>
              <a:spcBef>
                <a:spcPts val="300"/>
              </a:spcBef>
              <a:spcAft>
                <a:spcPts val="0"/>
              </a:spcAft>
              <a:buClr>
                <a:schemeClr val="lt2"/>
              </a:buClr>
              <a:buSzPts val="800"/>
              <a:buNone/>
            </a:pPr>
            <a:endParaRPr/>
          </a:p>
        </p:txBody>
      </p:sp>
      <p:sp>
        <p:nvSpPr>
          <p:cNvPr id="81" name="Google Shape;81;p8"/>
          <p:cNvSpPr txBox="1"/>
          <p:nvPr/>
        </p:nvSpPr>
        <p:spPr>
          <a:xfrm>
            <a:off x="143622" y="3106892"/>
            <a:ext cx="2968051" cy="138021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chemeClr val="lt2"/>
              </a:buClr>
              <a:buSzPts val="2500"/>
              <a:buFont typeface="Roboto Black"/>
              <a:buNone/>
            </a:pPr>
            <a:r>
              <a:rPr lang="en-GB" sz="3600" b="0" i="0" u="none" strike="noStrike" cap="none">
                <a:solidFill>
                  <a:srgbClr val="313131"/>
                </a:solidFill>
                <a:latin typeface="Arial"/>
                <a:ea typeface="Arial"/>
                <a:cs typeface="Arial"/>
                <a:sym typeface="Arial"/>
              </a:rPr>
              <a:t>Finno-Ugric Data Sharing Space</a:t>
            </a:r>
            <a:br>
              <a:rPr lang="en-GB" sz="3200" b="0" i="0" u="none" strike="noStrike" cap="none">
                <a:solidFill>
                  <a:srgbClr val="313131"/>
                </a:solidFill>
                <a:latin typeface="Arial"/>
                <a:ea typeface="Arial"/>
                <a:cs typeface="Arial"/>
                <a:sym typeface="Arial"/>
              </a:rPr>
            </a:br>
            <a:br>
              <a:rPr lang="en-GB" sz="1200" b="0" i="0" u="none" strike="noStrike" cap="none">
                <a:solidFill>
                  <a:srgbClr val="313131"/>
                </a:solidFill>
                <a:latin typeface="Arial"/>
                <a:ea typeface="Arial"/>
                <a:cs typeface="Arial"/>
                <a:sym typeface="Arial"/>
              </a:rPr>
            </a:br>
            <a:r>
              <a:rPr lang="en-GB" sz="2000" b="0" i="0" u="none" strike="noStrike" cap="none">
                <a:solidFill>
                  <a:schemeClr val="lt2"/>
                </a:solidFill>
                <a:latin typeface="Roboto"/>
                <a:ea typeface="Roboto"/>
                <a:cs typeface="Roboto"/>
                <a:sym typeface="Roboto"/>
              </a:rPr>
              <a:t>Federating Open Knowledge About Contemporary and Historic Cultural Practices in the Wikibase System</a:t>
            </a:r>
            <a:br>
              <a:rPr lang="en-GB" sz="2000" b="0" i="0" u="none" strike="noStrike" cap="none">
                <a:solidFill>
                  <a:srgbClr val="313131"/>
                </a:solidFill>
                <a:latin typeface="Roboto"/>
                <a:ea typeface="Roboto"/>
                <a:cs typeface="Roboto"/>
                <a:sym typeface="Roboto"/>
              </a:rPr>
            </a:br>
            <a:endParaRPr sz="2500" b="1" i="0" u="none" strike="noStrike" cap="none">
              <a:solidFill>
                <a:schemeClr val="lt2"/>
              </a:solidFill>
              <a:latin typeface="Roboto"/>
              <a:ea typeface="Roboto"/>
              <a:cs typeface="Roboto"/>
              <a:sym typeface="Roboto"/>
            </a:endParaRPr>
          </a:p>
        </p:txBody>
      </p:sp>
      <p:sp>
        <p:nvSpPr>
          <p:cNvPr id="82" name="Google Shape;82;p8"/>
          <p:cNvSpPr txBox="1"/>
          <p:nvPr/>
        </p:nvSpPr>
        <p:spPr>
          <a:xfrm>
            <a:off x="143621" y="5229268"/>
            <a:ext cx="2968051" cy="126957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300"/>
              </a:spcBef>
              <a:spcAft>
                <a:spcPts val="0"/>
              </a:spcAft>
              <a:buClr>
                <a:schemeClr val="lt2"/>
              </a:buClr>
              <a:buSzPts val="1800"/>
              <a:buFont typeface="Quattrocento Sans"/>
              <a:buNone/>
            </a:pPr>
            <a:r>
              <a:rPr lang="en-GB" sz="1600" b="0" i="0" u="none" strike="noStrike" cap="none">
                <a:solidFill>
                  <a:schemeClr val="lt2"/>
                </a:solidFill>
                <a:latin typeface="Arial"/>
                <a:ea typeface="Arial"/>
                <a:cs typeface="Arial"/>
                <a:sym typeface="Arial"/>
              </a:rPr>
              <a:t>Dániel Antal CFA, Dr Kata Gábor, Matej Grochal,  Britt-Kathleen Mere, Anna Mester, Mihály Nagy, Dr Ieva Pigozne, Bogáta Tímár, Dr Ieva Vīvere. </a:t>
            </a:r>
            <a:endParaRPr/>
          </a:p>
        </p:txBody>
      </p:sp>
      <p:pic>
        <p:nvPicPr>
          <p:cNvPr id="83" name="Google Shape;83;p8" descr="A close-up of a poster&#10;&#10;AI-generated content may be incorrect."/>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447738" y="1"/>
            <a:ext cx="8744262" cy="6858000"/>
          </a:xfrm>
          <a:prstGeom prst="rect">
            <a:avLst/>
          </a:prstGeom>
          <a:noFill/>
          <a:ln>
            <a:noFill/>
          </a:ln>
        </p:spPr>
      </p:pic>
      <p:pic>
        <p:nvPicPr>
          <p:cNvPr id="84" name="Google Shape;84;p8" descr="A blue circle with white text&#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255668" y="4355939"/>
            <a:ext cx="684000" cy="684000"/>
          </a:xfrm>
          <a:prstGeom prst="rect">
            <a:avLst/>
          </a:prstGeom>
          <a:noFill/>
          <a:ln>
            <a:noFill/>
          </a:ln>
        </p:spPr>
      </p:pic>
      <p:pic>
        <p:nvPicPr>
          <p:cNvPr id="2" name="Google Shape;78;p1" descr="A blue circle on a white surface&#10;&#10;Description automatically generated">
            <a:extLst>
              <a:ext uri="{FF2B5EF4-FFF2-40B4-BE49-F238E27FC236}">
                <a16:creationId xmlns:a16="http://schemas.microsoft.com/office/drawing/2014/main" id="{130C9556-A577-68E9-B53C-16225DABD0C0}"/>
              </a:ext>
            </a:extLst>
          </p:cNvPr>
          <p:cNvPicPr preferRelativeResize="0"/>
          <p:nvPr/>
        </p:nvPicPr>
        <p:blipFill rotWithShape="1">
          <a:blip r:embed="rId5">
            <a:alphaModFix/>
          </a:blip>
          <a:srcRect/>
          <a:stretch/>
        </p:blipFill>
        <p:spPr>
          <a:xfrm>
            <a:off x="0" y="0"/>
            <a:ext cx="12192000" cy="6858000"/>
          </a:xfrm>
          <a:prstGeom prst="rect">
            <a:avLst/>
          </a:prstGeom>
          <a:noFill/>
          <a:ln>
            <a:noFill/>
          </a:ln>
        </p:spPr>
      </p:pic>
      <p:pic>
        <p:nvPicPr>
          <p:cNvPr id="3" name="Google Shape;78;p1" descr="A blue circle on a white surface&#10;&#10;Description automatically generated">
            <a:extLst>
              <a:ext uri="{FF2B5EF4-FFF2-40B4-BE49-F238E27FC236}">
                <a16:creationId xmlns:a16="http://schemas.microsoft.com/office/drawing/2014/main" id="{6CC3DAE7-B6ED-6C29-D9A9-E15A618C15EF}"/>
              </a:ext>
            </a:extLst>
          </p:cNvPr>
          <p:cNvPicPr preferRelativeResize="0"/>
          <p:nvPr/>
        </p:nvPicPr>
        <p:blipFill rotWithShape="1">
          <a:blip r:embed="rId5">
            <a:alphaModFix/>
          </a:blip>
          <a:srcRect/>
          <a:stretch/>
        </p:blipFill>
        <p:spPr>
          <a:xfrm>
            <a:off x="0" y="0"/>
            <a:ext cx="12192000" cy="6858000"/>
          </a:xfrm>
          <a:prstGeom prst="rect">
            <a:avLst/>
          </a:prstGeom>
          <a:noFill/>
          <a:ln>
            <a:noFill/>
          </a:ln>
        </p:spPr>
      </p:pic>
      <p:sp>
        <p:nvSpPr>
          <p:cNvPr id="4" name="Google Shape;79;p1">
            <a:extLst>
              <a:ext uri="{FF2B5EF4-FFF2-40B4-BE49-F238E27FC236}">
                <a16:creationId xmlns:a16="http://schemas.microsoft.com/office/drawing/2014/main" id="{F7B7AED8-55C5-2D3F-A239-7506FE3238F1}"/>
              </a:ext>
            </a:extLst>
          </p:cNvPr>
          <p:cNvSpPr txBox="1">
            <a:spLocks noGrp="1"/>
          </p:cNvSpPr>
          <p:nvPr>
            <p:ph type="title"/>
          </p:nvPr>
        </p:nvSpPr>
        <p:spPr>
          <a:xfrm>
            <a:off x="551941" y="2277504"/>
            <a:ext cx="10393964" cy="1451832"/>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dk1"/>
              </a:buClr>
              <a:buSzPts val="4400"/>
              <a:buFont typeface="Roboto Black"/>
              <a:buNone/>
            </a:pPr>
            <a:r>
              <a:rPr lang="en-GB" sz="6000" noProof="0" dirty="0">
                <a:solidFill>
                  <a:schemeClr val="lt1"/>
                </a:solidFill>
              </a:rPr>
              <a:t>The Algorithmic </a:t>
            </a:r>
            <a:r>
              <a:rPr lang="en-GB" sz="6000" dirty="0">
                <a:solidFill>
                  <a:schemeClr val="lt1"/>
                </a:solidFill>
              </a:rPr>
              <a:t>“</a:t>
            </a:r>
            <a:r>
              <a:rPr lang="en-GB" sz="6000" noProof="0" dirty="0">
                <a:solidFill>
                  <a:schemeClr val="lt1"/>
                </a:solidFill>
              </a:rPr>
              <a:t>AI Ecosystem”</a:t>
            </a:r>
          </a:p>
        </p:txBody>
      </p:sp>
      <p:sp>
        <p:nvSpPr>
          <p:cNvPr id="5" name="Google Shape;80;p1">
            <a:extLst>
              <a:ext uri="{FF2B5EF4-FFF2-40B4-BE49-F238E27FC236}">
                <a16:creationId xmlns:a16="http://schemas.microsoft.com/office/drawing/2014/main" id="{D30C469A-0301-6B2C-EA5B-03AF7CAC1008}"/>
              </a:ext>
            </a:extLst>
          </p:cNvPr>
          <p:cNvSpPr txBox="1">
            <a:spLocks/>
          </p:cNvSpPr>
          <p:nvPr/>
        </p:nvSpPr>
        <p:spPr>
          <a:xfrm>
            <a:off x="551941" y="3772185"/>
            <a:ext cx="7542577" cy="30777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000"/>
            </a:pPr>
            <a:r>
              <a:rPr lang="en-GB" sz="2400" noProof="0" dirty="0"/>
              <a:t>Autonomous systems that drive enterprise value</a:t>
            </a:r>
            <a:endParaRPr lang="en-GB" sz="2400" noProof="0" dirty="0">
              <a:solidFill>
                <a:schemeClr val="lt1"/>
              </a:solidFill>
            </a:endParaRPr>
          </a:p>
        </p:txBody>
      </p:sp>
      <p:pic>
        <p:nvPicPr>
          <p:cNvPr id="6" name="Google Shape;84;p1" descr="A blue circle with white text&#10;&#10;Description automatically generated">
            <a:extLst>
              <a:ext uri="{FF2B5EF4-FFF2-40B4-BE49-F238E27FC236}">
                <a16:creationId xmlns:a16="http://schemas.microsoft.com/office/drawing/2014/main" id="{9FE6A7B9-B85E-D634-78C5-D4E28CE502D5}"/>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259131" y="406203"/>
            <a:ext cx="1908000" cy="1908000"/>
          </a:xfrm>
          <a:prstGeom prst="rect">
            <a:avLst/>
          </a:prstGeom>
          <a:noFill/>
          <a:ln>
            <a:noFill/>
          </a:ln>
        </p:spPr>
      </p:pic>
      <p:sp>
        <p:nvSpPr>
          <p:cNvPr id="7" name="Google Shape;80;p1">
            <a:extLst>
              <a:ext uri="{FF2B5EF4-FFF2-40B4-BE49-F238E27FC236}">
                <a16:creationId xmlns:a16="http://schemas.microsoft.com/office/drawing/2014/main" id="{041C0863-F123-B76D-D94B-449D090488F0}"/>
              </a:ext>
            </a:extLst>
          </p:cNvPr>
          <p:cNvSpPr txBox="1">
            <a:spLocks/>
          </p:cNvSpPr>
          <p:nvPr/>
        </p:nvSpPr>
        <p:spPr>
          <a:xfrm>
            <a:off x="470661" y="5782105"/>
            <a:ext cx="7542577" cy="30777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2000"/>
            </a:pPr>
            <a:r>
              <a:rPr lang="en-GB" sz="2400" noProof="0" dirty="0"/>
              <a:t>Daniel Antal, CFA</a:t>
            </a:r>
            <a:br>
              <a:rPr lang="en-GB" sz="2400" noProof="0" dirty="0"/>
            </a:br>
            <a:r>
              <a:rPr lang="en-GB" sz="2400" noProof="0" dirty="0"/>
              <a:t>2025.08.26.</a:t>
            </a:r>
            <a:endParaRPr lang="en-GB" sz="2400" noProof="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7B7EA1-BE69-749A-0BAA-217B1FB3F52A}"/>
              </a:ext>
            </a:extLst>
          </p:cNvPr>
          <p:cNvPicPr>
            <a:picLocks noChangeAspect="1"/>
          </p:cNvPicPr>
          <p:nvPr/>
        </p:nvPicPr>
        <p:blipFill>
          <a:blip r:embed="rId2"/>
          <a:stretch>
            <a:fillRect/>
          </a:stretch>
        </p:blipFill>
        <p:spPr>
          <a:xfrm>
            <a:off x="479988" y="893996"/>
            <a:ext cx="11059593" cy="4907447"/>
          </a:xfrm>
          <a:prstGeom prst="rect">
            <a:avLst/>
          </a:prstGeom>
        </p:spPr>
      </p:pic>
    </p:spTree>
    <p:extLst>
      <p:ext uri="{BB962C8B-B14F-4D97-AF65-F5344CB8AC3E}">
        <p14:creationId xmlns:p14="http://schemas.microsoft.com/office/powerpoint/2010/main" val="2194742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69F5C-4522-C40D-134D-6A0BE0C39E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08726-98C9-906F-A3B6-E581E8D94A97}"/>
              </a:ext>
            </a:extLst>
          </p:cNvPr>
          <p:cNvSpPr>
            <a:spLocks noGrp="1"/>
          </p:cNvSpPr>
          <p:nvPr>
            <p:ph type="title"/>
          </p:nvPr>
        </p:nvSpPr>
        <p:spPr/>
        <p:txBody>
          <a:bodyPr/>
          <a:lstStyle/>
          <a:p>
            <a:r>
              <a:rPr lang="en-GB" dirty="0"/>
              <a:t>What AI Really Costs Compared to People and Systems</a:t>
            </a:r>
            <a:endParaRPr lang="en-DK" dirty="0"/>
          </a:p>
        </p:txBody>
      </p:sp>
      <p:sp>
        <p:nvSpPr>
          <p:cNvPr id="4" name="Subtitle 3">
            <a:extLst>
              <a:ext uri="{FF2B5EF4-FFF2-40B4-BE49-F238E27FC236}">
                <a16:creationId xmlns:a16="http://schemas.microsoft.com/office/drawing/2014/main" id="{5FB4687D-68B5-4F74-1365-D8BD6A846DDA}"/>
              </a:ext>
            </a:extLst>
          </p:cNvPr>
          <p:cNvSpPr>
            <a:spLocks noGrp="1"/>
          </p:cNvSpPr>
          <p:nvPr>
            <p:ph type="subTitle" idx="1"/>
          </p:nvPr>
        </p:nvSpPr>
        <p:spPr>
          <a:xfrm>
            <a:off x="554736" y="1169083"/>
            <a:ext cx="11082528" cy="276999"/>
          </a:xfrm>
        </p:spPr>
        <p:txBody>
          <a:bodyPr/>
          <a:lstStyle/>
          <a:p>
            <a:r>
              <a:rPr lang="en-GB" dirty="0"/>
              <a:t>AI is almost free — the expensive part is making it trustworthy and usable.</a:t>
            </a:r>
            <a:endParaRPr lang="en-US" dirty="0"/>
          </a:p>
        </p:txBody>
      </p:sp>
      <p:sp>
        <p:nvSpPr>
          <p:cNvPr id="45" name="Footer Placeholder 2">
            <a:extLst>
              <a:ext uri="{FF2B5EF4-FFF2-40B4-BE49-F238E27FC236}">
                <a16:creationId xmlns:a16="http://schemas.microsoft.com/office/drawing/2014/main" id="{944468D6-DC4C-C1F9-119C-A3D3E18FD2E0}"/>
              </a:ext>
            </a:extLst>
          </p:cNvPr>
          <p:cNvSpPr txBox="1">
            <a:spLocks/>
          </p:cNvSpPr>
          <p:nvPr/>
        </p:nvSpPr>
        <p:spPr>
          <a:xfrm>
            <a:off x="467805" y="6391075"/>
            <a:ext cx="7296098" cy="365125"/>
          </a:xfrm>
          <a:prstGeom prst="rect">
            <a:avLst/>
          </a:prstGeom>
          <a:noFill/>
        </p:spPr>
        <p:txBody>
          <a:bodyPr vert="horz" lIns="91440" tIns="45720" rIns="91440" bIns="45720" rtlCol="0" anchor="ctr"/>
          <a:lstStyle>
            <a:defPPr>
              <a:defRPr lang="en-DK"/>
            </a:defPPr>
            <a:lvl1pPr marL="0" algn="r" defTabSz="914400" rtl="0" eaLnBrk="1" latinLnBrk="0" hangingPunct="1">
              <a:defRPr sz="900" kern="1200">
                <a:solidFill>
                  <a:srgbClr val="06203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Approximate costs and prices in Hungary and Europe</a:t>
            </a:r>
            <a:r>
              <a:rPr kumimoji="0" lang="hu-HU"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 </a:t>
            </a:r>
            <a:r>
              <a:rPr lang="en-GB" dirty="0"/>
              <a:t>20</a:t>
            </a:r>
            <a:r>
              <a:rPr kumimoji="0" lang="hu-HU"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rPr>
              <a:t>25.</a:t>
            </a:r>
            <a:endParaRPr kumimoji="0" lang="en-DK" sz="900" b="0" i="0" u="none" strike="noStrike" kern="1200" cap="none" spc="0" normalizeH="0" baseline="0" noProof="0" dirty="0">
              <a:ln>
                <a:noFill/>
              </a:ln>
              <a:solidFill>
                <a:srgbClr val="062032"/>
              </a:solidFill>
              <a:effectLst/>
              <a:uLnTx/>
              <a:uFillTx/>
              <a:latin typeface="Arial" panose="020B0604020202020204" pitchFamily="34" charset="0"/>
              <a:ea typeface="+mn-ea"/>
              <a:cs typeface="Arial" panose="020B0604020202020204" pitchFamily="34" charset="0"/>
            </a:endParaRPr>
          </a:p>
        </p:txBody>
      </p:sp>
      <p:graphicFrame>
        <p:nvGraphicFramePr>
          <p:cNvPr id="29" name="Chart 28">
            <a:extLst>
              <a:ext uri="{FF2B5EF4-FFF2-40B4-BE49-F238E27FC236}">
                <a16:creationId xmlns:a16="http://schemas.microsoft.com/office/drawing/2014/main" id="{99E725C1-8453-D553-B0F0-C7BCA5CAC439}"/>
              </a:ext>
            </a:extLst>
          </p:cNvPr>
          <p:cNvGraphicFramePr/>
          <p:nvPr>
            <p:custDataLst>
              <p:tags r:id="rId1"/>
            </p:custDataLst>
            <p:extLst>
              <p:ext uri="{D42A27DB-BD31-4B8C-83A1-F6EECF244321}">
                <p14:modId xmlns:p14="http://schemas.microsoft.com/office/powerpoint/2010/main" val="3629366557"/>
              </p:ext>
            </p:extLst>
          </p:nvPr>
        </p:nvGraphicFramePr>
        <p:xfrm>
          <a:off x="545066" y="2522514"/>
          <a:ext cx="7019883" cy="4204939"/>
        </p:xfrm>
        <a:graphic>
          <a:graphicData uri="http://schemas.openxmlformats.org/drawingml/2006/chart">
            <c:chart xmlns:c="http://schemas.openxmlformats.org/drawingml/2006/chart" xmlns:r="http://schemas.openxmlformats.org/officeDocument/2006/relationships" r:id="rId16"/>
          </a:graphicData>
        </a:graphic>
      </p:graphicFrame>
      <p:sp>
        <p:nvSpPr>
          <p:cNvPr id="42" name="Text Placeholder 2">
            <a:extLst>
              <a:ext uri="{FF2B5EF4-FFF2-40B4-BE49-F238E27FC236}">
                <a16:creationId xmlns:a16="http://schemas.microsoft.com/office/drawing/2014/main" id="{4E20E8FA-7204-0BA7-5E9A-572A38A03FF8}"/>
              </a:ext>
            </a:extLst>
          </p:cNvPr>
          <p:cNvSpPr>
            <a:spLocks noGrp="1"/>
          </p:cNvSpPr>
          <p:nvPr>
            <p:custDataLst>
              <p:tags r:id="rId2"/>
            </p:custDataLst>
          </p:nvPr>
        </p:nvSpPr>
        <p:spPr bwMode="auto">
          <a:xfrm>
            <a:off x="473991" y="5950897"/>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altLang="en-US"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coffee</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43" name="Text Placeholder 2">
            <a:extLst>
              <a:ext uri="{FF2B5EF4-FFF2-40B4-BE49-F238E27FC236}">
                <a16:creationId xmlns:a16="http://schemas.microsoft.com/office/drawing/2014/main" id="{08DD1C0C-1A76-AA6C-6B79-2B52C317151D}"/>
              </a:ext>
            </a:extLst>
          </p:cNvPr>
          <p:cNvSpPr>
            <a:spLocks noGrp="1"/>
          </p:cNvSpPr>
          <p:nvPr>
            <p:custDataLst>
              <p:tags r:id="rId3"/>
            </p:custDataLst>
          </p:nvPr>
        </p:nvSpPr>
        <p:spPr bwMode="auto">
          <a:xfrm>
            <a:off x="3412808" y="5950897"/>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hu-HU" altLang="en-US"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GPU</a:t>
            </a:r>
            <a:br>
              <a:rPr kumimoji="0" lang="hu-HU" altLang="en-US"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br>
            <a:r>
              <a:rPr kumimoji="0" lang="en-GB" altLang="en-US"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amort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44" name="Text Placeholder 2">
            <a:extLst>
              <a:ext uri="{FF2B5EF4-FFF2-40B4-BE49-F238E27FC236}">
                <a16:creationId xmlns:a16="http://schemas.microsoft.com/office/drawing/2014/main" id="{C18A8290-77BE-5F45-6E70-989123980704}"/>
              </a:ext>
            </a:extLst>
          </p:cNvPr>
          <p:cNvSpPr>
            <a:spLocks noGrp="1"/>
          </p:cNvSpPr>
          <p:nvPr>
            <p:custDataLst>
              <p:tags r:id="rId4"/>
            </p:custDataLst>
          </p:nvPr>
        </p:nvSpPr>
        <p:spPr bwMode="auto">
          <a:xfrm>
            <a:off x="2752198" y="593216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Laptop</a:t>
            </a:r>
            <a:b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b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lease</a:t>
            </a:r>
          </a:p>
        </p:txBody>
      </p:sp>
      <p:sp>
        <p:nvSpPr>
          <p:cNvPr id="47" name="Text Placeholder 2">
            <a:extLst>
              <a:ext uri="{FF2B5EF4-FFF2-40B4-BE49-F238E27FC236}">
                <a16:creationId xmlns:a16="http://schemas.microsoft.com/office/drawing/2014/main" id="{4096318D-8E66-2C0D-C1B2-F15D89CDA134}"/>
              </a:ext>
            </a:extLst>
          </p:cNvPr>
          <p:cNvSpPr>
            <a:spLocks noGrp="1"/>
          </p:cNvSpPr>
          <p:nvPr>
            <p:custDataLst>
              <p:tags r:id="rId5"/>
            </p:custDataLst>
          </p:nvPr>
        </p:nvSpPr>
        <p:spPr bwMode="auto">
          <a:xfrm>
            <a:off x="2268905" y="5938089"/>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Pro </a:t>
            </a:r>
            <a:b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b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tokens</a:t>
            </a:r>
          </a:p>
        </p:txBody>
      </p:sp>
      <p:sp>
        <p:nvSpPr>
          <p:cNvPr id="48" name="Text Placeholder 2">
            <a:extLst>
              <a:ext uri="{FF2B5EF4-FFF2-40B4-BE49-F238E27FC236}">
                <a16:creationId xmlns:a16="http://schemas.microsoft.com/office/drawing/2014/main" id="{DFE920D0-BFCC-D8DA-F46F-DA3FF4B22EA8}"/>
              </a:ext>
            </a:extLst>
          </p:cNvPr>
          <p:cNvSpPr>
            <a:spLocks noGrp="1"/>
          </p:cNvSpPr>
          <p:nvPr>
            <p:custDataLst>
              <p:tags r:id="rId6"/>
            </p:custDataLst>
          </p:nvPr>
        </p:nvSpPr>
        <p:spPr bwMode="auto">
          <a:xfrm>
            <a:off x="998006" y="5948792"/>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sz="1200" b="0" i="0" u="none" strike="noStrike" kern="1200" cap="none" spc="0" normalizeH="0" baseline="0" noProof="0">
                <a:ln>
                  <a:noFill/>
                </a:ln>
                <a:solidFill>
                  <a:srgbClr val="061F32"/>
                </a:solidFill>
                <a:effectLst/>
                <a:uLnTx/>
                <a:uFillTx/>
                <a:latin typeface="Arial" panose="020B0604020202020204"/>
                <a:ea typeface="+mn-ea"/>
                <a:cs typeface="Arial" panose="020B0604020202020204" pitchFamily="34" charset="0"/>
              </a:rPr>
              <a:t>tokens</a:t>
            </a:r>
          </a:p>
        </p:txBody>
      </p:sp>
      <p:sp>
        <p:nvSpPr>
          <p:cNvPr id="49" name="Text Placeholder 2">
            <a:extLst>
              <a:ext uri="{FF2B5EF4-FFF2-40B4-BE49-F238E27FC236}">
                <a16:creationId xmlns:a16="http://schemas.microsoft.com/office/drawing/2014/main" id="{79DE7A9D-E4C7-8C91-8DEC-057B07141498}"/>
              </a:ext>
            </a:extLst>
          </p:cNvPr>
          <p:cNvSpPr>
            <a:spLocks noGrp="1"/>
          </p:cNvSpPr>
          <p:nvPr>
            <p:custDataLst>
              <p:tags r:id="rId7"/>
            </p:custDataLst>
          </p:nvPr>
        </p:nvSpPr>
        <p:spPr bwMode="auto">
          <a:xfrm>
            <a:off x="1635461" y="5950897"/>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hu-HU" altLang="en-US" sz="1200" b="0" i="0" u="none" strike="noStrike" kern="1200" cap="none" spc="0" normalizeH="0" baseline="0" noProof="0" dirty="0" err="1">
                <a:ln>
                  <a:noFill/>
                </a:ln>
                <a:solidFill>
                  <a:srgbClr val="061F32"/>
                </a:solidFill>
                <a:effectLst/>
                <a:uLnTx/>
                <a:uFillTx/>
                <a:latin typeface="Arial" panose="020B0604020202020204"/>
                <a:ea typeface="+mn-ea"/>
                <a:cs typeface="Arial" panose="020B0604020202020204" pitchFamily="34" charset="0"/>
              </a:rPr>
              <a:t>ChatGPT</a:t>
            </a:r>
            <a:br>
              <a:rPr kumimoji="0" lang="hu-HU" altLang="en-US"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br>
            <a:r>
              <a:rPr kumimoji="0" lang="hu-HU" altLang="en-US"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Pro</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50" name="Text Placeholder 2">
            <a:extLst>
              <a:ext uri="{FF2B5EF4-FFF2-40B4-BE49-F238E27FC236}">
                <a16:creationId xmlns:a16="http://schemas.microsoft.com/office/drawing/2014/main" id="{C4C1F989-ADC0-997E-A70F-4E5BD8F1A391}"/>
              </a:ext>
            </a:extLst>
          </p:cNvPr>
          <p:cNvSpPr>
            <a:spLocks noGrp="1"/>
          </p:cNvSpPr>
          <p:nvPr>
            <p:custDataLst>
              <p:tags r:id="rId8"/>
            </p:custDataLst>
          </p:nvPr>
        </p:nvSpPr>
        <p:spPr bwMode="auto">
          <a:xfrm>
            <a:off x="4041424" y="5950897"/>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lang="hu-HU" dirty="0">
                <a:solidFill>
                  <a:srgbClr val="061F32"/>
                </a:solidFill>
                <a:latin typeface="Arial" panose="020B0604020202020204"/>
              </a:rPr>
              <a:t>ERP</a:t>
            </a:r>
            <a:br>
              <a:rPr lang="hu-HU" dirty="0">
                <a:solidFill>
                  <a:srgbClr val="061F32"/>
                </a:solidFill>
                <a:latin typeface="Arial" panose="020B0604020202020204"/>
              </a:rPr>
            </a:br>
            <a:r>
              <a:rPr lang="en-GB" dirty="0">
                <a:solidFill>
                  <a:srgbClr val="061F32"/>
                </a:solidFill>
                <a:latin typeface="Arial" panose="020B0604020202020204"/>
              </a:rPr>
              <a:t>amortisation</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51" name="Text Placeholder 2">
            <a:extLst>
              <a:ext uri="{FF2B5EF4-FFF2-40B4-BE49-F238E27FC236}">
                <a16:creationId xmlns:a16="http://schemas.microsoft.com/office/drawing/2014/main" id="{A8BFF547-B248-1EA3-A9F7-7093AE4FC589}"/>
              </a:ext>
            </a:extLst>
          </p:cNvPr>
          <p:cNvSpPr>
            <a:spLocks noGrp="1"/>
          </p:cNvSpPr>
          <p:nvPr>
            <p:custDataLst>
              <p:tags r:id="rId9"/>
            </p:custDataLst>
          </p:nvPr>
        </p:nvSpPr>
        <p:spPr bwMode="auto">
          <a:xfrm>
            <a:off x="4670767" y="593216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r>
              <a:rPr lang="hu-HU" altLang="en-US" dirty="0">
                <a:solidFill>
                  <a:srgbClr val="061F32"/>
                </a:solidFill>
                <a:latin typeface="Arial" panose="020B0604020202020204"/>
              </a:rPr>
              <a:t>átlagbér</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52" name="Text Placeholder 2">
            <a:extLst>
              <a:ext uri="{FF2B5EF4-FFF2-40B4-BE49-F238E27FC236}">
                <a16:creationId xmlns:a16="http://schemas.microsoft.com/office/drawing/2014/main" id="{BD7CB297-DAE1-6A93-67BF-FAE3E91A82D5}"/>
              </a:ext>
            </a:extLst>
          </p:cNvPr>
          <p:cNvSpPr>
            <a:spLocks noGrp="1"/>
          </p:cNvSpPr>
          <p:nvPr>
            <p:custDataLst>
              <p:tags r:id="rId10"/>
            </p:custDataLst>
          </p:nvPr>
        </p:nvSpPr>
        <p:spPr bwMode="auto">
          <a:xfrm>
            <a:off x="5308222" y="593216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r>
              <a:rPr lang="en-GB" noProof="0" dirty="0">
                <a:solidFill>
                  <a:srgbClr val="061F32"/>
                </a:solidFill>
                <a:latin typeface="Arial" panose="020B0604020202020204"/>
              </a:rPr>
              <a:t>GPU</a:t>
            </a:r>
            <a:br>
              <a:rPr lang="en-GB" noProof="0" dirty="0">
                <a:solidFill>
                  <a:srgbClr val="061F32"/>
                </a:solidFill>
                <a:latin typeface="Arial" panose="020B0604020202020204"/>
              </a:rPr>
            </a:br>
            <a:r>
              <a:rPr lang="en-GB" noProof="0" dirty="0">
                <a:solidFill>
                  <a:srgbClr val="061F32"/>
                </a:solidFill>
                <a:latin typeface="Arial" panose="020B0604020202020204"/>
              </a:rPr>
              <a:t>cloud</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53" name="Text Placeholder 2">
            <a:extLst>
              <a:ext uri="{FF2B5EF4-FFF2-40B4-BE49-F238E27FC236}">
                <a16:creationId xmlns:a16="http://schemas.microsoft.com/office/drawing/2014/main" id="{5566FB96-3060-4D51-27BC-BE5C83D37D50}"/>
              </a:ext>
            </a:extLst>
          </p:cNvPr>
          <p:cNvSpPr>
            <a:spLocks noGrp="1"/>
          </p:cNvSpPr>
          <p:nvPr>
            <p:custDataLst>
              <p:tags r:id="rId11"/>
            </p:custDataLst>
          </p:nvPr>
        </p:nvSpPr>
        <p:spPr bwMode="auto">
          <a:xfrm>
            <a:off x="5907886" y="5932164"/>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r>
              <a:rPr lang="hu-HU" altLang="en-US" dirty="0">
                <a:solidFill>
                  <a:srgbClr val="061F32"/>
                </a:solidFill>
                <a:latin typeface="Arial" panose="020B0604020202020204"/>
              </a:rPr>
              <a:t>mérnök</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54" name="Text Placeholder 2">
            <a:extLst>
              <a:ext uri="{FF2B5EF4-FFF2-40B4-BE49-F238E27FC236}">
                <a16:creationId xmlns:a16="http://schemas.microsoft.com/office/drawing/2014/main" id="{89B9CD97-DB87-5791-6571-CEFD249BF88A}"/>
              </a:ext>
            </a:extLst>
          </p:cNvPr>
          <p:cNvSpPr>
            <a:spLocks noGrp="1"/>
          </p:cNvSpPr>
          <p:nvPr>
            <p:custDataLst>
              <p:tags r:id="rId12"/>
            </p:custDataLst>
          </p:nvPr>
        </p:nvSpPr>
        <p:spPr bwMode="auto">
          <a:xfrm>
            <a:off x="7188032" y="5950897"/>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75000"/>
              <a:buFont typeface="Arial" panose="020B0604020202020204" pitchFamily="34" charset="0"/>
              <a:buNone/>
              <a:tabLst/>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IT </a:t>
            </a:r>
            <a:b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br>
            <a:b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br>
            <a:r>
              <a:rPr kumimoji="0" lang="en-GB" sz="1200" b="0" i="0" u="none" strike="noStrike" kern="1200" cap="none" spc="0" normalizeH="0" baseline="0" noProof="0" dirty="0" err="1">
                <a:ln>
                  <a:noFill/>
                </a:ln>
                <a:solidFill>
                  <a:srgbClr val="061F32"/>
                </a:solidFill>
                <a:effectLst/>
                <a:uLnTx/>
                <a:uFillTx/>
                <a:latin typeface="Arial" panose="020B0604020202020204"/>
                <a:ea typeface="+mn-ea"/>
                <a:cs typeface="Arial" panose="020B0604020202020204" pitchFamily="34" charset="0"/>
              </a:rPr>
              <a:t>managmeent</a:t>
            </a:r>
            <a:endPar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endParaRPr>
          </a:p>
        </p:txBody>
      </p:sp>
      <p:sp>
        <p:nvSpPr>
          <p:cNvPr id="55" name="TextBox 54">
            <a:extLst>
              <a:ext uri="{FF2B5EF4-FFF2-40B4-BE49-F238E27FC236}">
                <a16:creationId xmlns:a16="http://schemas.microsoft.com/office/drawing/2014/main" id="{E3489A30-1AF1-5341-0527-8ABA697D4EF8}"/>
              </a:ext>
            </a:extLst>
          </p:cNvPr>
          <p:cNvSpPr txBox="1"/>
          <p:nvPr/>
        </p:nvSpPr>
        <p:spPr>
          <a:xfrm>
            <a:off x="541555" y="4765586"/>
            <a:ext cx="37265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61F32"/>
                </a:solidFill>
                <a:latin typeface="Arial" panose="020B0604020202020204"/>
              </a:rPr>
              <a:t>The implementation of algorithmic AI often stays below restaurant representation costs.</a:t>
            </a:r>
            <a:endPar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endParaRPr>
          </a:p>
        </p:txBody>
      </p:sp>
      <p:sp>
        <p:nvSpPr>
          <p:cNvPr id="56" name="TextBox 55">
            <a:extLst>
              <a:ext uri="{FF2B5EF4-FFF2-40B4-BE49-F238E27FC236}">
                <a16:creationId xmlns:a16="http://schemas.microsoft.com/office/drawing/2014/main" id="{9BE857CB-0BF6-7FEC-4862-EC3C8BB68372}"/>
              </a:ext>
            </a:extLst>
          </p:cNvPr>
          <p:cNvSpPr txBox="1"/>
          <p:nvPr/>
        </p:nvSpPr>
        <p:spPr>
          <a:xfrm>
            <a:off x="8098804" y="1806233"/>
            <a:ext cx="3535105" cy="716281"/>
          </a:xfrm>
          <a:prstGeom prst="rect">
            <a:avLst/>
          </a:prstGeom>
          <a:noFill/>
        </p:spPr>
        <p:txBody>
          <a:bodyPr wrap="square" rtlCol="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dirty="0">
                <a:solidFill>
                  <a:srgbClr val="061F32"/>
                </a:solidFill>
                <a:latin typeface="Arial" panose="020B0604020202020204"/>
              </a:rPr>
              <a:t>AI is cheap — the real cost lies in people, governance, and integration</a:t>
            </a:r>
            <a:endParaRPr kumimoji="0" lang="en-GB" sz="1600" b="1" i="0" u="none" strike="noStrike" kern="1200" cap="none" spc="0" normalizeH="0" baseline="0" noProof="0" dirty="0">
              <a:ln>
                <a:noFill/>
              </a:ln>
              <a:solidFill>
                <a:srgbClr val="061F32"/>
              </a:solidFill>
              <a:effectLst/>
              <a:uLnTx/>
              <a:uFillTx/>
              <a:latin typeface="Arial" panose="020B0604020202020204"/>
              <a:ea typeface="+mn-ea"/>
              <a:cs typeface="+mn-cs"/>
            </a:endParaRPr>
          </a:p>
        </p:txBody>
      </p:sp>
      <p:cxnSp>
        <p:nvCxnSpPr>
          <p:cNvPr id="57" name="Straight Connector 56">
            <a:extLst>
              <a:ext uri="{FF2B5EF4-FFF2-40B4-BE49-F238E27FC236}">
                <a16:creationId xmlns:a16="http://schemas.microsoft.com/office/drawing/2014/main" id="{8F579D83-2F3A-AC1A-E507-E7A88348F79B}"/>
              </a:ext>
            </a:extLst>
          </p:cNvPr>
          <p:cNvCxnSpPr>
            <a:cxnSpLocks/>
          </p:cNvCxnSpPr>
          <p:nvPr/>
        </p:nvCxnSpPr>
        <p:spPr>
          <a:xfrm>
            <a:off x="7997639" y="1728470"/>
            <a:ext cx="1" cy="4500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CD457A1-B9AB-C039-308C-4C6533C4D652}"/>
              </a:ext>
            </a:extLst>
          </p:cNvPr>
          <p:cNvSpPr txBox="1"/>
          <p:nvPr/>
        </p:nvSpPr>
        <p:spPr>
          <a:xfrm>
            <a:off x="8289739" y="2614988"/>
            <a:ext cx="3400660" cy="38472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61F32"/>
                </a:solidFill>
                <a:effectLst/>
                <a:uLnTx/>
                <a:uFillTx/>
                <a:latin typeface="Arial" panose="020B0604020202020204"/>
                <a:ea typeface="+mn-ea"/>
                <a:cs typeface="+mn-cs"/>
              </a:rPr>
              <a:t>A ChatGPT Pro subscription costs less than a gym membership.</a:t>
            </a:r>
            <a:endParaRPr kumimoji="0" lang="hu-HU" sz="1600" b="0" i="0" u="none" strike="noStrike" kern="1200" cap="none" spc="0" normalizeH="0" baseline="0" noProof="0" dirty="0">
              <a:ln>
                <a:noFill/>
              </a:ln>
              <a:solidFill>
                <a:srgbClr val="061F32"/>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61F32"/>
                </a:solidFill>
                <a:effectLst/>
                <a:uLnTx/>
                <a:uFillTx/>
                <a:latin typeface="Arial" panose="020B0604020202020204"/>
                <a:ea typeface="+mn-ea"/>
                <a:cs typeface="+mn-cs"/>
              </a:rPr>
              <a:t>The computing power to run AI is cheaper than the annual license and amortization of a mid-sized ERP system — and less than the fully loaded cost of an average employee.</a:t>
            </a:r>
            <a:endParaRPr kumimoji="0" lang="hu-HU" sz="1600" b="0" i="0" u="none" strike="noStrike" kern="1200" cap="none" spc="0" normalizeH="0" baseline="0" noProof="0" dirty="0">
              <a:ln>
                <a:noFill/>
              </a:ln>
              <a:solidFill>
                <a:srgbClr val="061F32"/>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rgbClr val="061F32"/>
                </a:solidFill>
                <a:effectLst/>
                <a:uLnTx/>
                <a:uFillTx/>
                <a:latin typeface="Arial" panose="020B0604020202020204"/>
                <a:ea typeface="+mn-ea"/>
                <a:cs typeface="+mn-cs"/>
              </a:rPr>
              <a:t>An outsourced AI model or service costs far less per month than the salary of an engineer, compliance officer, or IT manager.</a:t>
            </a:r>
          </a:p>
        </p:txBody>
      </p:sp>
      <p:sp>
        <p:nvSpPr>
          <p:cNvPr id="3" name="Text Placeholder 2">
            <a:extLst>
              <a:ext uri="{FF2B5EF4-FFF2-40B4-BE49-F238E27FC236}">
                <a16:creationId xmlns:a16="http://schemas.microsoft.com/office/drawing/2014/main" id="{2F8F4A27-9C30-A8D7-72EC-DE4C2E53F2DA}"/>
              </a:ext>
            </a:extLst>
          </p:cNvPr>
          <p:cNvSpPr>
            <a:spLocks noGrp="1"/>
          </p:cNvSpPr>
          <p:nvPr>
            <p:custDataLst>
              <p:tags r:id="rId13"/>
            </p:custDataLst>
          </p:nvPr>
        </p:nvSpPr>
        <p:spPr bwMode="auto">
          <a:xfrm>
            <a:off x="6474934" y="5950897"/>
            <a:ext cx="2921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182880" indent="-182880" algn="l" defTabSz="914400" rtl="0" eaLnBrk="1" latinLnBrk="0" hangingPunct="1">
              <a:lnSpc>
                <a:spcPct val="100000"/>
              </a:lnSpc>
              <a:spcBef>
                <a:spcPts val="6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1pPr>
            <a:lvl2pPr marL="35661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2pPr>
            <a:lvl3pPr marL="53949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3pPr>
            <a:lvl4pPr marL="722376" indent="-182880" algn="l" defTabSz="914400" rtl="0" eaLnBrk="1" latinLnBrk="0" hangingPunct="1">
              <a:lnSpc>
                <a:spcPct val="100000"/>
              </a:lnSpc>
              <a:spcBef>
                <a:spcPts val="300"/>
              </a:spcBef>
              <a:buSzPct val="75000"/>
              <a:buFont typeface="Arial" panose="020B0604020202020204" pitchFamily="34" charset="0"/>
              <a:buChar char="-"/>
              <a:defRPr sz="1200" b="0" i="0" kern="1200">
                <a:solidFill>
                  <a:schemeClr val="tx1"/>
                </a:solidFill>
                <a:latin typeface="Arial" panose="020B0604020202020204" pitchFamily="34" charset="0"/>
                <a:ea typeface="+mn-ea"/>
                <a:cs typeface="Arial" panose="020B0604020202020204" pitchFamily="34" charset="0"/>
              </a:defRPr>
            </a:lvl4pPr>
            <a:lvl5pPr marL="1737360" indent="-365760" algn="l" defTabSz="914400" rtl="0" eaLnBrk="1" latinLnBrk="0" hangingPunct="1">
              <a:lnSpc>
                <a:spcPct val="90000"/>
              </a:lnSpc>
              <a:spcBef>
                <a:spcPts val="500"/>
              </a:spcBef>
              <a:buSzPct val="75000"/>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defRPr/>
            </a:pP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Data</a:t>
            </a:r>
            <a:b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br>
            <a:r>
              <a:rPr kumimoji="0" lang="en-GB" sz="1200" b="0" i="0" u="none" strike="noStrike" kern="1200" cap="none" spc="0" normalizeH="0" baseline="0" noProof="0" dirty="0">
                <a:ln>
                  <a:noFill/>
                </a:ln>
                <a:solidFill>
                  <a:srgbClr val="061F32"/>
                </a:solidFill>
                <a:effectLst/>
                <a:uLnTx/>
                <a:uFillTx/>
                <a:latin typeface="Arial" panose="020B0604020202020204"/>
                <a:ea typeface="+mn-ea"/>
                <a:cs typeface="Arial" panose="020B0604020202020204" pitchFamily="34" charset="0"/>
              </a:rPr>
              <a:t>compliance</a:t>
            </a:r>
          </a:p>
        </p:txBody>
      </p:sp>
      <p:sp>
        <p:nvSpPr>
          <p:cNvPr id="8" name="TextBox 7">
            <a:extLst>
              <a:ext uri="{FF2B5EF4-FFF2-40B4-BE49-F238E27FC236}">
                <a16:creationId xmlns:a16="http://schemas.microsoft.com/office/drawing/2014/main" id="{6AF68429-5A8A-B401-EB7D-827B58D7B955}"/>
              </a:ext>
            </a:extLst>
          </p:cNvPr>
          <p:cNvSpPr txBox="1"/>
          <p:nvPr/>
        </p:nvSpPr>
        <p:spPr>
          <a:xfrm>
            <a:off x="3461477" y="2522514"/>
            <a:ext cx="372655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061F32"/>
                </a:solidFill>
                <a:latin typeface="Arial" panose="020B0604020202020204"/>
              </a:rPr>
              <a:t>The source of the value is the human resource, the cost algorithmic infrastructure and software is very low</a:t>
            </a:r>
            <a:endParaRPr kumimoji="0" lang="en-GB"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802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FA052043-B65E-6878-0D64-F3737B9FF268}"/>
            </a:ext>
          </a:extLst>
        </p:cNvPr>
        <p:cNvGrpSpPr/>
        <p:nvPr/>
      </p:nvGrpSpPr>
      <p:grpSpPr>
        <a:xfrm>
          <a:off x="0" y="0"/>
          <a:ext cx="0" cy="0"/>
          <a:chOff x="0" y="0"/>
          <a:chExt cx="0" cy="0"/>
        </a:xfrm>
      </p:grpSpPr>
      <p:sp>
        <p:nvSpPr>
          <p:cNvPr id="349" name="Google Shape;349;p3">
            <a:extLst>
              <a:ext uri="{FF2B5EF4-FFF2-40B4-BE49-F238E27FC236}">
                <a16:creationId xmlns:a16="http://schemas.microsoft.com/office/drawing/2014/main" id="{673E9C3D-127D-D4F3-2A98-4DA01A0EF8CE}"/>
              </a:ext>
            </a:extLst>
          </p:cNvPr>
          <p:cNvSpPr txBox="1">
            <a:spLocks noGrp="1"/>
          </p:cNvSpPr>
          <p:nvPr>
            <p:ph type="title"/>
          </p:nvPr>
        </p:nvSpPr>
        <p:spPr>
          <a:xfrm>
            <a:off x="554736" y="1946593"/>
            <a:ext cx="4403344" cy="694944"/>
          </a:xfrm>
          <a:prstGeom prst="rect">
            <a:avLst/>
          </a:prstGeom>
          <a:noFill/>
          <a:ln>
            <a:noFill/>
          </a:ln>
        </p:spPr>
        <p:txBody>
          <a:bodyPr spcFirstLastPara="1" wrap="square" lIns="0" tIns="0" rIns="0" bIns="0" anchor="t" anchorCtr="0">
            <a:noAutofit/>
          </a:bodyPr>
          <a:lstStyle/>
          <a:p>
            <a:pPr>
              <a:buClr>
                <a:schemeClr val="dk1"/>
              </a:buClr>
              <a:buSzPts val="2000"/>
            </a:pPr>
            <a:r>
              <a:rPr lang="en-GB" sz="4800" noProof="0" dirty="0"/>
              <a:t>Where Will It </a:t>
            </a:r>
            <a:r>
              <a:rPr lang="en-GB" sz="4800" dirty="0"/>
              <a:t>C</a:t>
            </a:r>
            <a:r>
              <a:rPr lang="en-GB" sz="4800" noProof="0" dirty="0" err="1"/>
              <a:t>reat</a:t>
            </a:r>
            <a:r>
              <a:rPr lang="en-GB" sz="4800" dirty="0"/>
              <a:t>e</a:t>
            </a:r>
            <a:r>
              <a:rPr lang="en-GB" sz="4800" noProof="0" dirty="0"/>
              <a:t> Proven Corporate Value</a:t>
            </a:r>
            <a:r>
              <a:rPr lang="en-GB" sz="4800" dirty="0"/>
              <a:t>?</a:t>
            </a:r>
            <a:endParaRPr lang="en-GB" sz="4800" noProof="0" dirty="0">
              <a:solidFill>
                <a:schemeClr val="lt1"/>
              </a:solidFill>
            </a:endParaRPr>
          </a:p>
        </p:txBody>
      </p:sp>
      <p:sp>
        <p:nvSpPr>
          <p:cNvPr id="350" name="Google Shape;350;p3">
            <a:extLst>
              <a:ext uri="{FF2B5EF4-FFF2-40B4-BE49-F238E27FC236}">
                <a16:creationId xmlns:a16="http://schemas.microsoft.com/office/drawing/2014/main" id="{94D0A826-DB1D-DE41-DE6C-2721C14C3782}"/>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noProof="0" dirty="0">
                <a:solidFill>
                  <a:schemeClr val="lt1"/>
                </a:solidFill>
                <a:latin typeface="Arial"/>
                <a:ea typeface="Arial"/>
                <a:cs typeface="Arial"/>
                <a:sym typeface="Arial"/>
              </a:rPr>
              <a:t>0</a:t>
            </a:r>
            <a:r>
              <a:rPr lang="hu-HU" sz="41300" b="0" i="0" u="none" strike="noStrike" cap="none" dirty="0">
                <a:solidFill>
                  <a:schemeClr val="lt1"/>
                </a:solidFill>
                <a:latin typeface="Arial"/>
                <a:ea typeface="Arial"/>
                <a:cs typeface="Arial"/>
                <a:sym typeface="Arial"/>
              </a:rPr>
              <a:t>3</a:t>
            </a:r>
            <a:endParaRPr lang="en-GB" sz="1400" b="0" i="0" u="none" strike="noStrike" cap="none" noProof="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61881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9D204-8AE1-0FA9-C94A-534A570A9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6326CE-1473-0CFF-E7FD-260C03B439EC}"/>
              </a:ext>
            </a:extLst>
          </p:cNvPr>
          <p:cNvSpPr>
            <a:spLocks noGrp="1"/>
          </p:cNvSpPr>
          <p:nvPr>
            <p:ph type="title"/>
          </p:nvPr>
        </p:nvSpPr>
        <p:spPr/>
        <p:txBody>
          <a:bodyPr/>
          <a:lstStyle/>
          <a:p>
            <a:r>
              <a:rPr lang="en-GB" noProof="0" dirty="0"/>
              <a:t>AI Create Corporate Value</a:t>
            </a:r>
            <a:endParaRPr lang="hu-HU" noProof="0" dirty="0"/>
          </a:p>
        </p:txBody>
      </p:sp>
      <p:graphicFrame>
        <p:nvGraphicFramePr>
          <p:cNvPr id="5" name="Table 4">
            <a:extLst>
              <a:ext uri="{FF2B5EF4-FFF2-40B4-BE49-F238E27FC236}">
                <a16:creationId xmlns:a16="http://schemas.microsoft.com/office/drawing/2014/main" id="{F08768A6-BBB8-7513-14E5-05BFF0C5615A}"/>
              </a:ext>
            </a:extLst>
          </p:cNvPr>
          <p:cNvGraphicFramePr>
            <a:graphicFrameLocks noGrp="1"/>
          </p:cNvGraphicFramePr>
          <p:nvPr>
            <p:extLst>
              <p:ext uri="{D42A27DB-BD31-4B8C-83A1-F6EECF244321}">
                <p14:modId xmlns:p14="http://schemas.microsoft.com/office/powerpoint/2010/main" val="3947225647"/>
              </p:ext>
            </p:extLst>
          </p:nvPr>
        </p:nvGraphicFramePr>
        <p:xfrm>
          <a:off x="554736" y="1326606"/>
          <a:ext cx="11201835" cy="4947014"/>
        </p:xfrm>
        <a:graphic>
          <a:graphicData uri="http://schemas.openxmlformats.org/drawingml/2006/table">
            <a:tbl>
              <a:tblPr/>
              <a:tblGrid>
                <a:gridCol w="2238493">
                  <a:extLst>
                    <a:ext uri="{9D8B030D-6E8A-4147-A177-3AD203B41FA5}">
                      <a16:colId xmlns:a16="http://schemas.microsoft.com/office/drawing/2014/main" val="1599961729"/>
                    </a:ext>
                  </a:extLst>
                </a:gridCol>
                <a:gridCol w="3195587">
                  <a:extLst>
                    <a:ext uri="{9D8B030D-6E8A-4147-A177-3AD203B41FA5}">
                      <a16:colId xmlns:a16="http://schemas.microsoft.com/office/drawing/2014/main" val="3233362998"/>
                    </a:ext>
                  </a:extLst>
                </a:gridCol>
                <a:gridCol w="5767755">
                  <a:extLst>
                    <a:ext uri="{9D8B030D-6E8A-4147-A177-3AD203B41FA5}">
                      <a16:colId xmlns:a16="http://schemas.microsoft.com/office/drawing/2014/main" val="126804715"/>
                    </a:ext>
                  </a:extLst>
                </a:gridCol>
              </a:tblGrid>
              <a:tr h="373434">
                <a:tc>
                  <a:txBody>
                    <a:bodyPr/>
                    <a:lstStyle/>
                    <a:p>
                      <a:pPr>
                        <a:buNone/>
                      </a:pPr>
                      <a:r>
                        <a:rPr lang="hu-HU" sz="2000" b="1" noProof="0" dirty="0">
                          <a:solidFill>
                            <a:schemeClr val="bg1"/>
                          </a:solidFill>
                          <a:latin typeface="Courier New" panose="02070309020205020404" pitchFamily="49" charset="0"/>
                          <a:cs typeface="Courier New" panose="02070309020205020404" pitchFamily="49" charset="0"/>
                        </a:rPr>
                        <a:t>AI </a:t>
                      </a:r>
                      <a:r>
                        <a:rPr lang="en-GB" sz="2000" b="1" noProof="0" dirty="0">
                          <a:solidFill>
                            <a:schemeClr val="bg1"/>
                          </a:solidFill>
                          <a:latin typeface="Courier New" panose="02070309020205020404" pitchFamily="49" charset="0"/>
                          <a:cs typeface="Courier New" panose="02070309020205020404" pitchFamily="49" charset="0"/>
                        </a:rPr>
                        <a:t>Use</a:t>
                      </a:r>
                      <a:endParaRPr lang="hu-HU" sz="2000" b="1" noProof="0" dirty="0">
                        <a:solidFill>
                          <a:schemeClr val="bg1"/>
                        </a:solidFill>
                        <a:latin typeface="Courier New" panose="02070309020205020404" pitchFamily="49" charset="0"/>
                        <a:cs typeface="Courier New" panose="02070309020205020404" pitchFamily="49" charset="0"/>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a:noFill/>
                    </a:lnR>
                    <a:lnT w="12700" cap="flat" cmpd="sng" algn="ctr">
                      <a:solidFill>
                        <a:schemeClr val="bg1">
                          <a:lumMod val="90000"/>
                          <a:lumOff val="10000"/>
                        </a:schemeClr>
                      </a:solidFill>
                      <a:prstDash val="solid"/>
                      <a:round/>
                      <a:headEnd type="none" w="med" len="med"/>
                      <a:tailEnd type="none" w="med" len="med"/>
                    </a:lnT>
                    <a:lnB w="12700" cap="flat" cmpd="sng" algn="ctr">
                      <a:solidFill>
                        <a:schemeClr val="bg1">
                          <a:lumMod val="90000"/>
                          <a:lumOff val="10000"/>
                        </a:schemeClr>
                      </a:solidFill>
                      <a:prstDash val="solid"/>
                      <a:round/>
                      <a:headEnd type="none" w="med" len="med"/>
                      <a:tailEnd type="none" w="med" len="med"/>
                    </a:lnB>
                    <a:solidFill>
                      <a:srgbClr val="4EC0E4"/>
                    </a:solidFill>
                  </a:tcPr>
                </a:tc>
                <a:tc>
                  <a:txBody>
                    <a:bodyPr/>
                    <a:lstStyle/>
                    <a:p>
                      <a:pPr>
                        <a:buNone/>
                      </a:pPr>
                      <a:r>
                        <a:rPr lang="en-GB" sz="2000" b="1" noProof="0" dirty="0">
                          <a:solidFill>
                            <a:schemeClr val="bg1"/>
                          </a:solidFill>
                          <a:latin typeface="Courier New" panose="02070309020205020404" pitchFamily="49" charset="0"/>
                          <a:cs typeface="Courier New" panose="02070309020205020404" pitchFamily="49" charset="0"/>
                        </a:rPr>
                        <a:t>Workflow</a:t>
                      </a:r>
                      <a:endParaRPr lang="hu-HU" sz="2000" b="1" noProof="0" dirty="0">
                        <a:solidFill>
                          <a:schemeClr val="bg1"/>
                        </a:solidFill>
                        <a:latin typeface="Courier New" panose="02070309020205020404" pitchFamily="49" charset="0"/>
                        <a:cs typeface="Courier New" panose="02070309020205020404" pitchFamily="49" charset="0"/>
                      </a:endParaRPr>
                    </a:p>
                  </a:txBody>
                  <a:tcPr marL="60098" marR="60098" marT="30049" marB="30049" anchor="ctr">
                    <a:lnL>
                      <a:noFill/>
                    </a:lnL>
                    <a:lnR>
                      <a:noFill/>
                    </a:lnR>
                    <a:lnT w="12700" cap="flat" cmpd="sng" algn="ctr">
                      <a:solidFill>
                        <a:schemeClr val="bg1">
                          <a:lumMod val="90000"/>
                          <a:lumOff val="10000"/>
                        </a:schemeClr>
                      </a:solidFill>
                      <a:prstDash val="solid"/>
                      <a:round/>
                      <a:headEnd type="none" w="med" len="med"/>
                      <a:tailEnd type="none" w="med" len="med"/>
                    </a:lnT>
                    <a:lnB w="12700" cap="flat" cmpd="sng" algn="ctr">
                      <a:solidFill>
                        <a:schemeClr val="bg1">
                          <a:lumMod val="90000"/>
                          <a:lumOff val="10000"/>
                        </a:schemeClr>
                      </a:solidFill>
                      <a:prstDash val="solid"/>
                      <a:round/>
                      <a:headEnd type="none" w="med" len="med"/>
                      <a:tailEnd type="none" w="med" len="med"/>
                    </a:lnB>
                    <a:solidFill>
                      <a:srgbClr val="4EC0E4"/>
                    </a:solidFill>
                  </a:tcPr>
                </a:tc>
                <a:tc>
                  <a:txBody>
                    <a:bodyPr/>
                    <a:lstStyle/>
                    <a:p>
                      <a:pPr>
                        <a:buNone/>
                      </a:pPr>
                      <a:r>
                        <a:rPr lang="en-GB" sz="2000" b="1" noProof="0" dirty="0">
                          <a:solidFill>
                            <a:schemeClr val="bg1"/>
                          </a:solidFill>
                          <a:latin typeface="Courier New" panose="02070309020205020404" pitchFamily="49" charset="0"/>
                          <a:cs typeface="Courier New" panose="02070309020205020404" pitchFamily="49" charset="0"/>
                        </a:rPr>
                        <a:t>Corporate Process</a:t>
                      </a:r>
                      <a:endParaRPr lang="hu-HU" sz="2000" b="1" noProof="0" dirty="0">
                        <a:solidFill>
                          <a:schemeClr val="bg1"/>
                        </a:solidFill>
                        <a:latin typeface="Courier New" panose="02070309020205020404" pitchFamily="49" charset="0"/>
                        <a:cs typeface="Courier New" panose="02070309020205020404" pitchFamily="49" charset="0"/>
                      </a:endParaRPr>
                    </a:p>
                  </a:txBody>
                  <a:tcPr marL="60098" marR="60098" marT="30049" marB="30049" anchor="ctr">
                    <a:lnL>
                      <a:noFill/>
                    </a:lnL>
                    <a:lnR w="12700" cap="flat" cmpd="sng" algn="ctr">
                      <a:solidFill>
                        <a:schemeClr val="bg1">
                          <a:lumMod val="90000"/>
                          <a:lumOff val="10000"/>
                        </a:schemeClr>
                      </a:solidFill>
                      <a:prstDash val="solid"/>
                      <a:round/>
                      <a:headEnd type="none" w="med" len="med"/>
                      <a:tailEnd type="none" w="med" len="med"/>
                    </a:lnR>
                    <a:lnT w="12700" cap="flat" cmpd="sng" algn="ctr">
                      <a:solidFill>
                        <a:schemeClr val="bg1">
                          <a:lumMod val="90000"/>
                          <a:lumOff val="10000"/>
                        </a:schemeClr>
                      </a:solidFill>
                      <a:prstDash val="solid"/>
                      <a:round/>
                      <a:headEnd type="none" w="med" len="med"/>
                      <a:tailEnd type="none" w="med" len="med"/>
                    </a:lnT>
                    <a:lnB w="12700" cap="flat" cmpd="sng" algn="ctr">
                      <a:solidFill>
                        <a:schemeClr val="bg1">
                          <a:lumMod val="90000"/>
                          <a:lumOff val="10000"/>
                        </a:schemeClr>
                      </a:solidFill>
                      <a:prstDash val="solid"/>
                      <a:round/>
                      <a:headEnd type="none" w="med" len="med"/>
                      <a:tailEnd type="none" w="med" len="med"/>
                    </a:lnB>
                    <a:solidFill>
                      <a:srgbClr val="4EC0E4"/>
                    </a:solidFill>
                  </a:tcPr>
                </a:tc>
                <a:extLst>
                  <a:ext uri="{0D108BD9-81ED-4DB2-BD59-A6C34878D82A}">
                    <a16:rowId xmlns:a16="http://schemas.microsoft.com/office/drawing/2014/main" val="3571353128"/>
                  </a:ext>
                </a:extLst>
              </a:tr>
              <a:tr h="646556">
                <a:tc>
                  <a:txBody>
                    <a:bodyPr/>
                    <a:lstStyle/>
                    <a:p>
                      <a:pPr>
                        <a:buNone/>
                      </a:pPr>
                      <a:r>
                        <a:rPr lang="hu-HU" sz="1800" b="1" noProof="0" dirty="0">
                          <a:solidFill>
                            <a:schemeClr val="bg1"/>
                          </a:solidFill>
                        </a:rPr>
                        <a:t>OPEX </a:t>
                      </a:r>
                      <a:r>
                        <a:rPr lang="en-GB" sz="1800" b="1" noProof="0" dirty="0">
                          <a:solidFill>
                            <a:schemeClr val="bg1"/>
                          </a:solidFill>
                        </a:rPr>
                        <a:t>reduction</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w="12700" cap="flat" cmpd="sng" algn="ctr">
                      <a:solidFill>
                        <a:schemeClr val="bg1">
                          <a:lumMod val="90000"/>
                          <a:lumOff val="10000"/>
                        </a:schemeClr>
                      </a:solidFill>
                      <a:prstDash val="solid"/>
                      <a:round/>
                      <a:headEnd type="none" w="med" len="med"/>
                      <a:tailEnd type="none" w="med" len="med"/>
                    </a:lnT>
                    <a:lnB>
                      <a:noFill/>
                    </a:lnB>
                    <a:noFill/>
                  </a:tcPr>
                </a:tc>
                <a:tc>
                  <a:txBody>
                    <a:bodyPr/>
                    <a:lstStyle/>
                    <a:p>
                      <a:pPr>
                        <a:buNone/>
                      </a:pPr>
                      <a:r>
                        <a:rPr lang="en-GB" sz="1800" noProof="0" dirty="0">
                          <a:solidFill>
                            <a:schemeClr val="bg1"/>
                          </a:solidFill>
                        </a:rPr>
                        <a:t>Automation of small office task</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w="12700" cap="flat" cmpd="sng" algn="ctr">
                      <a:solidFill>
                        <a:schemeClr val="bg1">
                          <a:lumMod val="90000"/>
                          <a:lumOff val="10000"/>
                        </a:schemeClr>
                      </a:solidFill>
                      <a:prstDash val="solid"/>
                      <a:round/>
                      <a:headEnd type="none" w="med" len="med"/>
                      <a:tailEnd type="none" w="med" len="med"/>
                    </a:lnT>
                    <a:lnB>
                      <a:noFill/>
                    </a:lnB>
                    <a:noFill/>
                  </a:tcPr>
                </a:tc>
                <a:tc>
                  <a:txBody>
                    <a:bodyPr/>
                    <a:lstStyle/>
                    <a:p>
                      <a:pPr>
                        <a:buNone/>
                      </a:pPr>
                      <a:r>
                        <a:rPr lang="en-GB" sz="1800" noProof="0" dirty="0">
                          <a:solidFill>
                            <a:schemeClr val="bg1"/>
                          </a:solidFill>
                        </a:rPr>
                        <a:t>Back-office optimisation, bookkeeping, data entry</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w="12700" cap="flat" cmpd="sng" algn="ctr">
                      <a:solidFill>
                        <a:schemeClr val="bg1">
                          <a:lumMod val="90000"/>
                          <a:lumOff val="10000"/>
                        </a:schemeClr>
                      </a:solidFill>
                      <a:prstDash val="solid"/>
                      <a:round/>
                      <a:headEnd type="none" w="med" len="med"/>
                      <a:tailEnd type="none" w="med" len="med"/>
                    </a:lnT>
                    <a:lnB>
                      <a:noFill/>
                    </a:lnB>
                    <a:noFill/>
                  </a:tcPr>
                </a:tc>
                <a:extLst>
                  <a:ext uri="{0D108BD9-81ED-4DB2-BD59-A6C34878D82A}">
                    <a16:rowId xmlns:a16="http://schemas.microsoft.com/office/drawing/2014/main" val="2747503950"/>
                  </a:ext>
                </a:extLst>
              </a:tr>
              <a:tr h="654504">
                <a:tc>
                  <a:txBody>
                    <a:bodyPr/>
                    <a:lstStyle/>
                    <a:p>
                      <a:pPr>
                        <a:buNone/>
                      </a:pPr>
                      <a:r>
                        <a:rPr lang="hu-HU" sz="1800" b="1" noProof="0" dirty="0">
                          <a:solidFill>
                            <a:schemeClr val="bg1"/>
                          </a:solidFill>
                        </a:rPr>
                        <a:t>CAPEX </a:t>
                      </a:r>
                      <a:r>
                        <a:rPr lang="en-GB" sz="1800" b="1" noProof="0" dirty="0">
                          <a:solidFill>
                            <a:schemeClr val="bg1"/>
                          </a:solidFill>
                        </a:rPr>
                        <a:t>optimisation</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noProof="0" dirty="0">
                          <a:solidFill>
                            <a:schemeClr val="bg1"/>
                          </a:solidFill>
                        </a:rPr>
                        <a:t>Better financial modelling</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noProof="0" dirty="0">
                          <a:solidFill>
                            <a:schemeClr val="bg1"/>
                          </a:solidFill>
                        </a:rPr>
                        <a:t>Predictive maintenance, better financial modelling of asset lives, etc.</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extLst>
                  <a:ext uri="{0D108BD9-81ED-4DB2-BD59-A6C34878D82A}">
                    <a16:rowId xmlns:a16="http://schemas.microsoft.com/office/drawing/2014/main" val="2738140794"/>
                  </a:ext>
                </a:extLst>
              </a:tr>
              <a:tr h="654504">
                <a:tc>
                  <a:txBody>
                    <a:bodyPr/>
                    <a:lstStyle/>
                    <a:p>
                      <a:pPr>
                        <a:buNone/>
                      </a:pPr>
                      <a:r>
                        <a:rPr lang="en-GB" sz="1800" b="1" noProof="0" dirty="0">
                          <a:solidFill>
                            <a:schemeClr val="bg1"/>
                          </a:solidFill>
                        </a:rPr>
                        <a:t>Working capital management</a:t>
                      </a:r>
                      <a:endParaRPr lang="hu-HU" sz="1800" b="1"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noProof="0" dirty="0">
                          <a:solidFill>
                            <a:schemeClr val="bg1"/>
                          </a:solidFill>
                        </a:rPr>
                        <a:t>Supply chain and cash flow optimalisation</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noProof="0" dirty="0">
                          <a:solidFill>
                            <a:schemeClr val="bg1"/>
                          </a:solidFill>
                        </a:rPr>
                        <a:t>JI</a:t>
                      </a:r>
                      <a:r>
                        <a:rPr lang="hu-HU" sz="1800" noProof="0" dirty="0">
                          <a:solidFill>
                            <a:schemeClr val="bg1"/>
                          </a:solidFill>
                        </a:rPr>
                        <a:t>T, </a:t>
                      </a:r>
                      <a:r>
                        <a:rPr lang="en-GB" sz="1800" noProof="0" dirty="0">
                          <a:solidFill>
                            <a:schemeClr val="bg1"/>
                          </a:solidFill>
                        </a:rPr>
                        <a:t>predictive procurement, storage and route optimisation</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extLst>
                  <a:ext uri="{0D108BD9-81ED-4DB2-BD59-A6C34878D82A}">
                    <a16:rowId xmlns:a16="http://schemas.microsoft.com/office/drawing/2014/main" val="626261155"/>
                  </a:ext>
                </a:extLst>
              </a:tr>
              <a:tr h="654504">
                <a:tc>
                  <a:txBody>
                    <a:bodyPr/>
                    <a:lstStyle/>
                    <a:p>
                      <a:pPr marL="0" algn="l" defTabSz="914400" rtl="0" eaLnBrk="1" latinLnBrk="0" hangingPunct="1">
                        <a:buNone/>
                      </a:pPr>
                      <a:r>
                        <a:rPr lang="en-GB" sz="1800" b="1" kern="1200" noProof="0" dirty="0">
                          <a:solidFill>
                            <a:schemeClr val="bg1"/>
                          </a:solidFill>
                          <a:latin typeface="+mn-lt"/>
                          <a:ea typeface="+mn-ea"/>
                          <a:cs typeface="+mn-cs"/>
                        </a:rPr>
                        <a:t>Human resources</a:t>
                      </a:r>
                      <a:endParaRPr lang="hu-HU" sz="1800" b="1" kern="1200" noProof="0" dirty="0">
                        <a:solidFill>
                          <a:schemeClr val="bg1"/>
                        </a:solidFill>
                        <a:latin typeface="+mn-lt"/>
                        <a:ea typeface="+mn-ea"/>
                        <a:cs typeface="+mn-cs"/>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noProof="0" dirty="0">
                          <a:solidFill>
                            <a:schemeClr val="bg1"/>
                          </a:solidFill>
                        </a:rPr>
                        <a:t>Selection, assessment, enhancing missing skills</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noProof="0" dirty="0">
                          <a:solidFill>
                            <a:schemeClr val="bg1"/>
                          </a:solidFill>
                        </a:rPr>
                        <a:t>AI agents help less skilled or aging workforce remain competitive, better replacement and recruitment</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extLst>
                  <a:ext uri="{0D108BD9-81ED-4DB2-BD59-A6C34878D82A}">
                    <a16:rowId xmlns:a16="http://schemas.microsoft.com/office/drawing/2014/main" val="2894193980"/>
                  </a:ext>
                </a:extLst>
              </a:tr>
              <a:tr h="654504">
                <a:tc>
                  <a:txBody>
                    <a:bodyPr/>
                    <a:lstStyle/>
                    <a:p>
                      <a:pPr>
                        <a:buNone/>
                      </a:pPr>
                      <a:r>
                        <a:rPr lang="en-GB" sz="1800" kern="1200" noProof="0" dirty="0">
                          <a:solidFill>
                            <a:srgbClr val="00B0F0"/>
                          </a:solidFill>
                          <a:latin typeface="+mn-lt"/>
                          <a:ea typeface="+mn-ea"/>
                          <a:cs typeface="+mn-cs"/>
                        </a:rPr>
                        <a:t>Sales</a:t>
                      </a:r>
                      <a:endParaRPr lang="hu-HU" sz="1800" kern="1200" noProof="0" dirty="0">
                        <a:solidFill>
                          <a:srgbClr val="00B0F0"/>
                        </a:solidFill>
                        <a:latin typeface="+mn-lt"/>
                        <a:ea typeface="+mn-ea"/>
                        <a:cs typeface="+mn-cs"/>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kern="1200" noProof="0" dirty="0">
                          <a:solidFill>
                            <a:srgbClr val="00B0F0"/>
                          </a:solidFill>
                          <a:latin typeface="+mn-lt"/>
                          <a:ea typeface="+mn-ea"/>
                          <a:cs typeface="+mn-cs"/>
                        </a:rPr>
                        <a:t>Personalisation, marketing, self-service</a:t>
                      </a:r>
                      <a:endParaRPr lang="hu-HU" sz="1800" kern="1200" noProof="0" dirty="0">
                        <a:solidFill>
                          <a:srgbClr val="00B0F0"/>
                        </a:solidFill>
                        <a:latin typeface="+mn-lt"/>
                        <a:ea typeface="+mn-ea"/>
                        <a:cs typeface="+mn-cs"/>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hu-HU" sz="1800" noProof="0" dirty="0">
                          <a:solidFill>
                            <a:srgbClr val="00B0F0"/>
                          </a:solidFill>
                        </a:rPr>
                        <a:t>D</a:t>
                      </a:r>
                      <a:r>
                        <a:rPr lang="en-GB" sz="1800" noProof="0" dirty="0" err="1">
                          <a:solidFill>
                            <a:srgbClr val="00B0F0"/>
                          </a:solidFill>
                        </a:rPr>
                        <a:t>ynamic</a:t>
                      </a:r>
                      <a:r>
                        <a:rPr lang="en-GB" sz="1800" noProof="0" dirty="0">
                          <a:solidFill>
                            <a:srgbClr val="00B0F0"/>
                          </a:solidFill>
                        </a:rPr>
                        <a:t> pricing, web optimalisation, chatbots, targeting -→ </a:t>
                      </a:r>
                      <a:r>
                        <a:rPr lang="en-GB" sz="1800" kern="1200" noProof="0" dirty="0">
                          <a:solidFill>
                            <a:schemeClr val="bg1"/>
                          </a:solidFill>
                          <a:latin typeface="+mn-lt"/>
                          <a:ea typeface="+mn-ea"/>
                          <a:cs typeface="+mn-cs"/>
                        </a:rPr>
                        <a:t>most companies only try AI in this area.</a:t>
                      </a:r>
                      <a:endParaRPr lang="hu-HU" sz="1800" kern="1200" noProof="0" dirty="0">
                        <a:solidFill>
                          <a:schemeClr val="bg1"/>
                        </a:solidFill>
                        <a:latin typeface="+mn-lt"/>
                        <a:ea typeface="+mn-ea"/>
                        <a:cs typeface="+mn-cs"/>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extLst>
                  <a:ext uri="{0D108BD9-81ED-4DB2-BD59-A6C34878D82A}">
                    <a16:rowId xmlns:a16="http://schemas.microsoft.com/office/drawing/2014/main" val="3192666510"/>
                  </a:ext>
                </a:extLst>
              </a:tr>
              <a:tr h="654504">
                <a:tc>
                  <a:txBody>
                    <a:bodyPr/>
                    <a:lstStyle/>
                    <a:p>
                      <a:pPr>
                        <a:buNone/>
                      </a:pPr>
                      <a:r>
                        <a:rPr lang="en-GB" sz="1800" b="1" noProof="0" dirty="0">
                          <a:solidFill>
                            <a:schemeClr val="bg1"/>
                          </a:solidFill>
                        </a:rPr>
                        <a:t>Compliance</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w="12700" cap="flat" cmpd="sng" algn="ctr">
                      <a:noFill/>
                      <a:prstDash val="solid"/>
                      <a:round/>
                      <a:headEnd type="none" w="med" len="med"/>
                      <a:tailEnd type="none" w="med" len="med"/>
                    </a:lnB>
                    <a:noFill/>
                  </a:tcPr>
                </a:tc>
                <a:tc>
                  <a:txBody>
                    <a:bodyPr/>
                    <a:lstStyle/>
                    <a:p>
                      <a:pPr>
                        <a:buNone/>
                      </a:pPr>
                      <a:r>
                        <a:rPr lang="en-GB" sz="1800" noProof="0" dirty="0">
                          <a:solidFill>
                            <a:schemeClr val="bg1"/>
                          </a:solidFill>
                        </a:rPr>
                        <a:t>Automated reporting</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w="12700" cap="flat" cmpd="sng" algn="ctr">
                      <a:noFill/>
                      <a:prstDash val="solid"/>
                      <a:round/>
                      <a:headEnd type="none" w="med" len="med"/>
                      <a:tailEnd type="none" w="med" len="med"/>
                    </a:lnB>
                    <a:noFill/>
                  </a:tcPr>
                </a:tc>
                <a:tc>
                  <a:txBody>
                    <a:bodyPr/>
                    <a:lstStyle/>
                    <a:p>
                      <a:pPr>
                        <a:buNone/>
                      </a:pPr>
                      <a:r>
                        <a:rPr lang="hu-HU" sz="1800" noProof="0" dirty="0">
                          <a:solidFill>
                            <a:schemeClr val="bg1"/>
                          </a:solidFill>
                        </a:rPr>
                        <a:t>ESG </a:t>
                      </a:r>
                      <a:r>
                        <a:rPr lang="en-GB" sz="1800" noProof="0" dirty="0">
                          <a:solidFill>
                            <a:schemeClr val="bg1"/>
                          </a:solidFill>
                        </a:rPr>
                        <a:t>reports</a:t>
                      </a:r>
                      <a:r>
                        <a:rPr lang="hu-HU" sz="1800" noProof="0" dirty="0">
                          <a:solidFill>
                            <a:schemeClr val="bg1"/>
                          </a:solidFill>
                        </a:rPr>
                        <a:t>, </a:t>
                      </a:r>
                      <a:r>
                        <a:rPr lang="en-GB" sz="1800" noProof="0" dirty="0">
                          <a:solidFill>
                            <a:schemeClr val="bg1"/>
                          </a:solidFill>
                        </a:rPr>
                        <a:t>regulatory and stock exchange reports, review of regulatory requirements</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w="12700" cap="flat" cmpd="sng" algn="ctr">
                      <a:noFill/>
                      <a:prstDash val="solid"/>
                      <a:round/>
                      <a:headEnd type="none" w="med" len="med"/>
                      <a:tailEnd type="none" w="med" len="med"/>
                    </a:lnB>
                    <a:noFill/>
                  </a:tcPr>
                </a:tc>
                <a:extLst>
                  <a:ext uri="{0D108BD9-81ED-4DB2-BD59-A6C34878D82A}">
                    <a16:rowId xmlns:a16="http://schemas.microsoft.com/office/drawing/2014/main" val="804069104"/>
                  </a:ext>
                </a:extLst>
              </a:tr>
              <a:tr h="654504">
                <a:tc>
                  <a:txBody>
                    <a:bodyPr/>
                    <a:lstStyle/>
                    <a:p>
                      <a:pPr>
                        <a:buNone/>
                      </a:pPr>
                      <a:r>
                        <a:rPr lang="en-GB" sz="1800" b="1" noProof="0" dirty="0">
                          <a:solidFill>
                            <a:schemeClr val="tx1"/>
                          </a:solidFill>
                          <a:highlight>
                            <a:srgbClr val="00348A"/>
                          </a:highlight>
                        </a:rPr>
                        <a:t>Strategic</a:t>
                      </a:r>
                      <a:r>
                        <a:rPr lang="hu-HU" sz="1800" b="1" noProof="0" dirty="0">
                          <a:solidFill>
                            <a:schemeClr val="tx1"/>
                          </a:solidFill>
                          <a:highlight>
                            <a:srgbClr val="00348A"/>
                          </a:highlight>
                        </a:rPr>
                        <a:t> IP</a:t>
                      </a: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w="12700" cap="flat" cmpd="sng" algn="ctr">
                      <a:solidFill>
                        <a:schemeClr val="bg1">
                          <a:lumMod val="90000"/>
                          <a:lumOff val="10000"/>
                        </a:schemeClr>
                      </a:solidFill>
                      <a:prstDash val="solid"/>
                      <a:round/>
                      <a:headEnd type="none" w="med" len="med"/>
                      <a:tailEnd type="none" w="med" len="med"/>
                    </a:lnB>
                    <a:noFill/>
                  </a:tcPr>
                </a:tc>
                <a:tc>
                  <a:txBody>
                    <a:bodyPr/>
                    <a:lstStyle/>
                    <a:p>
                      <a:pPr>
                        <a:buNone/>
                      </a:pPr>
                      <a:r>
                        <a:rPr lang="en-GB" sz="1800" noProof="0" dirty="0">
                          <a:solidFill>
                            <a:schemeClr val="tx1"/>
                          </a:solidFill>
                          <a:highlight>
                            <a:srgbClr val="00348A"/>
                          </a:highlight>
                        </a:rPr>
                        <a:t>Knowledge capital</a:t>
                      </a:r>
                      <a:endParaRPr lang="hu-HU" sz="1800" noProof="0" dirty="0">
                        <a:solidFill>
                          <a:schemeClr val="tx1"/>
                        </a:solidFill>
                        <a:highlight>
                          <a:srgbClr val="00348A"/>
                        </a:highlight>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w="12700" cap="flat" cmpd="sng" algn="ctr">
                      <a:solidFill>
                        <a:schemeClr val="bg1">
                          <a:lumMod val="90000"/>
                          <a:lumOff val="10000"/>
                        </a:schemeClr>
                      </a:solidFill>
                      <a:prstDash val="solid"/>
                      <a:round/>
                      <a:headEnd type="none" w="med" len="med"/>
                      <a:tailEnd type="none" w="med" len="med"/>
                    </a:lnB>
                    <a:noFill/>
                  </a:tcPr>
                </a:tc>
                <a:tc>
                  <a:txBody>
                    <a:bodyPr/>
                    <a:lstStyle/>
                    <a:p>
                      <a:pPr>
                        <a:buNone/>
                      </a:pPr>
                      <a:r>
                        <a:rPr lang="hu-HU" sz="1800" noProof="0" dirty="0">
                          <a:solidFill>
                            <a:schemeClr val="bg1"/>
                          </a:solidFill>
                        </a:rPr>
                        <a:t>ESG </a:t>
                      </a:r>
                      <a:r>
                        <a:rPr lang="en-GB" sz="1800" noProof="0" dirty="0">
                          <a:solidFill>
                            <a:schemeClr val="bg1"/>
                          </a:solidFill>
                        </a:rPr>
                        <a:t>knowledge graph</a:t>
                      </a:r>
                      <a:r>
                        <a:rPr lang="hu-HU" sz="1800" noProof="0" dirty="0">
                          <a:solidFill>
                            <a:schemeClr val="bg1"/>
                          </a:solidFill>
                        </a:rPr>
                        <a:t>, </a:t>
                      </a:r>
                      <a:r>
                        <a:rPr lang="en-GB" sz="1800" noProof="0" dirty="0">
                          <a:solidFill>
                            <a:schemeClr val="bg1"/>
                          </a:solidFill>
                        </a:rPr>
                        <a:t>supplier scoring, built environment monitoring</a:t>
                      </a:r>
                      <a:endParaRPr lang="hu-HU"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w="12700" cap="flat" cmpd="sng" algn="ctr">
                      <a:solidFill>
                        <a:schemeClr val="bg1">
                          <a:lumMod val="90000"/>
                          <a:lumOff val="10000"/>
                        </a:schemeClr>
                      </a:solidFill>
                      <a:prstDash val="solid"/>
                      <a:round/>
                      <a:headEnd type="none" w="med" len="med"/>
                      <a:tailEnd type="none" w="med" len="med"/>
                    </a:lnB>
                    <a:noFill/>
                  </a:tcPr>
                </a:tc>
                <a:extLst>
                  <a:ext uri="{0D108BD9-81ED-4DB2-BD59-A6C34878D82A}">
                    <a16:rowId xmlns:a16="http://schemas.microsoft.com/office/drawing/2014/main" val="1083820248"/>
                  </a:ext>
                </a:extLst>
              </a:tr>
            </a:tbl>
          </a:graphicData>
        </a:graphic>
      </p:graphicFrame>
      <p:graphicFrame>
        <p:nvGraphicFramePr>
          <p:cNvPr id="4" name="Table 3">
            <a:extLst>
              <a:ext uri="{FF2B5EF4-FFF2-40B4-BE49-F238E27FC236}">
                <a16:creationId xmlns:a16="http://schemas.microsoft.com/office/drawing/2014/main" id="{877A9F0E-AA0B-D8C4-1236-4426708F1290}"/>
              </a:ext>
            </a:extLst>
          </p:cNvPr>
          <p:cNvGraphicFramePr>
            <a:graphicFrameLocks noGrp="1"/>
          </p:cNvGraphicFramePr>
          <p:nvPr/>
        </p:nvGraphicFramePr>
        <p:xfrm>
          <a:off x="12159343" y="1763486"/>
          <a:ext cx="208280" cy="365760"/>
        </p:xfrm>
        <a:graphic>
          <a:graphicData uri="http://schemas.openxmlformats.org/drawingml/2006/table">
            <a:tbl>
              <a:tblPr/>
              <a:tblGrid>
                <a:gridCol w="208280">
                  <a:extLst>
                    <a:ext uri="{9D8B030D-6E8A-4147-A177-3AD203B41FA5}">
                      <a16:colId xmlns:a16="http://schemas.microsoft.com/office/drawing/2014/main" val="705154170"/>
                    </a:ext>
                  </a:extLst>
                </a:gridCol>
              </a:tblGrid>
              <a:tr h="0">
                <a:tc>
                  <a:txBody>
                    <a:bodyPr/>
                    <a:lstStyle/>
                    <a:p>
                      <a:endParaRPr lang="en-GB" noProof="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356136801"/>
                  </a:ext>
                </a:extLst>
              </a:tr>
            </a:tbl>
          </a:graphicData>
        </a:graphic>
      </p:graphicFrame>
    </p:spTree>
    <p:extLst>
      <p:ext uri="{BB962C8B-B14F-4D97-AF65-F5344CB8AC3E}">
        <p14:creationId xmlns:p14="http://schemas.microsoft.com/office/powerpoint/2010/main" val="3935329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2">
          <a:extLst>
            <a:ext uri="{FF2B5EF4-FFF2-40B4-BE49-F238E27FC236}">
              <a16:creationId xmlns:a16="http://schemas.microsoft.com/office/drawing/2014/main" id="{B6F9AC17-5B6A-DD14-F4A9-0928B2012004}"/>
            </a:ext>
          </a:extLst>
        </p:cNvPr>
        <p:cNvGrpSpPr/>
        <p:nvPr/>
      </p:nvGrpSpPr>
      <p:grpSpPr>
        <a:xfrm>
          <a:off x="0" y="0"/>
          <a:ext cx="0" cy="0"/>
          <a:chOff x="0" y="0"/>
          <a:chExt cx="0" cy="0"/>
        </a:xfrm>
      </p:grpSpPr>
      <p:sp>
        <p:nvSpPr>
          <p:cNvPr id="823" name="Google Shape;823;p13">
            <a:extLst>
              <a:ext uri="{FF2B5EF4-FFF2-40B4-BE49-F238E27FC236}">
                <a16:creationId xmlns:a16="http://schemas.microsoft.com/office/drawing/2014/main" id="{1B51AD56-70BA-4931-EC4D-898E534A15BF}"/>
              </a:ext>
            </a:extLst>
          </p:cNvPr>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noProof="0" dirty="0"/>
              <a:t>Caution and Trustworthiness: Criticism of Algorithmic Automation</a:t>
            </a:r>
            <a:endParaRPr lang="hu-HU" noProof="0" dirty="0"/>
          </a:p>
        </p:txBody>
      </p:sp>
      <p:sp>
        <p:nvSpPr>
          <p:cNvPr id="824" name="Google Shape;824;p13">
            <a:extLst>
              <a:ext uri="{FF2B5EF4-FFF2-40B4-BE49-F238E27FC236}">
                <a16:creationId xmlns:a16="http://schemas.microsoft.com/office/drawing/2014/main" id="{EC9C23FB-3592-42FF-BAD6-12F870A4DADD}"/>
              </a:ext>
            </a:extLst>
          </p:cNvPr>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p>
            <a:pPr marL="285750" lvl="0" indent="-285750" algn="l" rtl="0">
              <a:lnSpc>
                <a:spcPct val="100000"/>
              </a:lnSpc>
              <a:spcBef>
                <a:spcPts val="0"/>
              </a:spcBef>
              <a:spcAft>
                <a:spcPts val="0"/>
              </a:spcAft>
              <a:buClr>
                <a:schemeClr val="lt2"/>
              </a:buClr>
              <a:buSzPts val="1800"/>
              <a:buFont typeface="Arial" panose="020B0604020202020204" pitchFamily="34" charset="0"/>
              <a:buChar char="•"/>
            </a:pPr>
            <a:r>
              <a:rPr lang="en-GB" noProof="0" dirty="0"/>
              <a:t>Algorithms do not work equally well for small companies, women, non-American audiences. If we do not know their in-built data, training biases, or the interest of the creator, then we will not know when they work against us, and  not for us. </a:t>
            </a:r>
            <a:endParaRPr lang="hu-HU" noProof="0" dirty="0"/>
          </a:p>
          <a:p>
            <a:pPr marL="285750" lvl="0" indent="-285750" algn="l" rtl="0">
              <a:lnSpc>
                <a:spcPct val="100000"/>
              </a:lnSpc>
              <a:spcBef>
                <a:spcPts val="0"/>
              </a:spcBef>
              <a:spcAft>
                <a:spcPts val="0"/>
              </a:spcAft>
              <a:buClr>
                <a:schemeClr val="lt2"/>
              </a:buClr>
              <a:buSzPts val="1800"/>
              <a:buFont typeface="Arial" panose="020B0604020202020204" pitchFamily="34" charset="0"/>
              <a:buChar char="•"/>
            </a:pPr>
            <a:r>
              <a:rPr lang="en-GB" dirty="0"/>
              <a:t>In the last decades, every new family of algorithms and technical breakthrough was always followed by scandals of </a:t>
            </a:r>
            <a:r>
              <a:rPr lang="en-GB" dirty="0" err="1"/>
              <a:t>misue</a:t>
            </a:r>
            <a:r>
              <a:rPr lang="en-GB" dirty="0"/>
              <a:t> or unexpected side-effects</a:t>
            </a:r>
            <a:endParaRPr lang="hu-HU" noProof="0" dirty="0"/>
          </a:p>
        </p:txBody>
      </p:sp>
      <p:pic>
        <p:nvPicPr>
          <p:cNvPr id="3" name="Picture 2" descr="A screenshot of a book&#10;&#10;AI-generated content may be incorrect.">
            <a:extLst>
              <a:ext uri="{FF2B5EF4-FFF2-40B4-BE49-F238E27FC236}">
                <a16:creationId xmlns:a16="http://schemas.microsoft.com/office/drawing/2014/main" id="{050F57BA-F614-7EA6-BA6D-AC37D5EF7840}"/>
              </a:ext>
            </a:extLst>
          </p:cNvPr>
          <p:cNvPicPr>
            <a:picLocks noChangeAspect="1"/>
          </p:cNvPicPr>
          <p:nvPr/>
        </p:nvPicPr>
        <p:blipFill>
          <a:blip r:embed="rId3"/>
          <a:stretch>
            <a:fillRect/>
          </a:stretch>
        </p:blipFill>
        <p:spPr>
          <a:xfrm>
            <a:off x="761310" y="2627762"/>
            <a:ext cx="6891873" cy="3875146"/>
          </a:xfrm>
          <a:prstGeom prst="rect">
            <a:avLst/>
          </a:prstGeom>
        </p:spPr>
      </p:pic>
      <p:pic>
        <p:nvPicPr>
          <p:cNvPr id="4" name="Picture 3" descr="A yellow book with black text&#10;&#10;AI-generated content may be incorrect.">
            <a:extLst>
              <a:ext uri="{FF2B5EF4-FFF2-40B4-BE49-F238E27FC236}">
                <a16:creationId xmlns:a16="http://schemas.microsoft.com/office/drawing/2014/main" id="{BAA1F6DE-0A64-4040-35F0-E446DE175A61}"/>
              </a:ext>
            </a:extLst>
          </p:cNvPr>
          <p:cNvPicPr>
            <a:picLocks noChangeAspect="1"/>
          </p:cNvPicPr>
          <p:nvPr/>
        </p:nvPicPr>
        <p:blipFill>
          <a:blip r:embed="rId4"/>
          <a:stretch>
            <a:fillRect/>
          </a:stretch>
        </p:blipFill>
        <p:spPr>
          <a:xfrm>
            <a:off x="7784501" y="2500214"/>
            <a:ext cx="3776127" cy="4002694"/>
          </a:xfrm>
          <a:prstGeom prst="rect">
            <a:avLst/>
          </a:prstGeom>
        </p:spPr>
      </p:pic>
    </p:spTree>
    <p:extLst>
      <p:ext uri="{BB962C8B-B14F-4D97-AF65-F5344CB8AC3E}">
        <p14:creationId xmlns:p14="http://schemas.microsoft.com/office/powerpoint/2010/main" val="2201373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7">
          <a:extLst>
            <a:ext uri="{FF2B5EF4-FFF2-40B4-BE49-F238E27FC236}">
              <a16:creationId xmlns:a16="http://schemas.microsoft.com/office/drawing/2014/main" id="{FEF2D07D-1356-B7A6-8BA9-F0D5FF618D93}"/>
            </a:ext>
          </a:extLst>
        </p:cNvPr>
        <p:cNvGrpSpPr/>
        <p:nvPr/>
      </p:nvGrpSpPr>
      <p:grpSpPr>
        <a:xfrm>
          <a:off x="0" y="0"/>
          <a:ext cx="0" cy="0"/>
          <a:chOff x="0" y="0"/>
          <a:chExt cx="0" cy="0"/>
        </a:xfrm>
      </p:grpSpPr>
      <p:cxnSp>
        <p:nvCxnSpPr>
          <p:cNvPr id="430" name="Google Shape;430;p7">
            <a:extLst>
              <a:ext uri="{FF2B5EF4-FFF2-40B4-BE49-F238E27FC236}">
                <a16:creationId xmlns:a16="http://schemas.microsoft.com/office/drawing/2014/main" id="{619F156E-91A4-41B9-1E7E-E92F8EA67DF2}"/>
              </a:ext>
            </a:extLst>
          </p:cNvPr>
          <p:cNvCxnSpPr>
            <a:cxnSpLocks/>
          </p:cNvCxnSpPr>
          <p:nvPr/>
        </p:nvCxnSpPr>
        <p:spPr>
          <a:xfrm flipV="1">
            <a:off x="665304" y="1392752"/>
            <a:ext cx="8545045" cy="3162610"/>
          </a:xfrm>
          <a:prstGeom prst="straightConnector1">
            <a:avLst/>
          </a:prstGeom>
          <a:noFill/>
          <a:ln w="9525" cap="flat" cmpd="sng">
            <a:solidFill>
              <a:schemeClr val="lt1"/>
            </a:solidFill>
            <a:prstDash val="dash"/>
            <a:round/>
            <a:headEnd type="none" w="sm" len="sm"/>
            <a:tailEnd type="none" w="sm" len="sm"/>
          </a:ln>
        </p:spPr>
      </p:cxnSp>
      <p:sp>
        <p:nvSpPr>
          <p:cNvPr id="428" name="Google Shape;428;p7">
            <a:extLst>
              <a:ext uri="{FF2B5EF4-FFF2-40B4-BE49-F238E27FC236}">
                <a16:creationId xmlns:a16="http://schemas.microsoft.com/office/drawing/2014/main" id="{81B0C150-EC73-6345-49CC-CC7E20F0FDE7}"/>
              </a:ext>
            </a:extLst>
          </p:cNvPr>
          <p:cNvSpPr txBox="1">
            <a:spLocks noGrp="1"/>
          </p:cNvSpPr>
          <p:nvPr>
            <p:ph type="title"/>
          </p:nvPr>
        </p:nvSpPr>
        <p:spPr>
          <a:xfrm>
            <a:off x="590998" y="384233"/>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dirty="0"/>
              <a:t>Competitive Advantage: Only the Top 5% Succeeds And Stay Ahead</a:t>
            </a:r>
            <a:endParaRPr lang="en-GB" noProof="0" dirty="0"/>
          </a:p>
        </p:txBody>
      </p:sp>
      <p:sp>
        <p:nvSpPr>
          <p:cNvPr id="431" name="Google Shape;431;p7">
            <a:extLst>
              <a:ext uri="{FF2B5EF4-FFF2-40B4-BE49-F238E27FC236}">
                <a16:creationId xmlns:a16="http://schemas.microsoft.com/office/drawing/2014/main" id="{30AF9BC8-244A-9B04-DDA9-9C57270EBE9E}"/>
              </a:ext>
            </a:extLst>
          </p:cNvPr>
          <p:cNvSpPr txBox="1"/>
          <p:nvPr/>
        </p:nvSpPr>
        <p:spPr>
          <a:xfrm>
            <a:off x="8639520" y="2439557"/>
            <a:ext cx="114165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GB" sz="1600" b="0" i="0" u="none" strike="noStrike" cap="none" noProof="0" dirty="0">
                <a:solidFill>
                  <a:schemeClr val="dk1"/>
                </a:solidFill>
                <a:latin typeface="Arial"/>
                <a:ea typeface="Arial"/>
                <a:cs typeface="Arial"/>
                <a:sym typeface="Arial"/>
              </a:rPr>
              <a:t>[Sanitized]</a:t>
            </a:r>
            <a:endParaRPr lang="en-GB" sz="1400" b="0" i="0" u="none" strike="noStrike" cap="none" noProof="0" dirty="0">
              <a:solidFill>
                <a:srgbClr val="000000"/>
              </a:solidFill>
              <a:latin typeface="Arial"/>
              <a:ea typeface="Arial"/>
              <a:cs typeface="Arial"/>
              <a:sym typeface="Arial"/>
            </a:endParaRPr>
          </a:p>
        </p:txBody>
      </p:sp>
      <p:sp>
        <p:nvSpPr>
          <p:cNvPr id="432" name="Google Shape;432;p7">
            <a:extLst>
              <a:ext uri="{FF2B5EF4-FFF2-40B4-BE49-F238E27FC236}">
                <a16:creationId xmlns:a16="http://schemas.microsoft.com/office/drawing/2014/main" id="{D45103B7-E6C1-A299-4E38-3C27C37E01E1}"/>
              </a:ext>
            </a:extLst>
          </p:cNvPr>
          <p:cNvSpPr/>
          <p:nvPr/>
        </p:nvSpPr>
        <p:spPr>
          <a:xfrm>
            <a:off x="-39942" y="4220577"/>
            <a:ext cx="1261880" cy="301870"/>
          </a:xfrm>
          <a:prstGeom prst="rect">
            <a:avLst/>
          </a:prstGeom>
          <a:noFill/>
          <a:ln>
            <a:noFill/>
          </a:ln>
        </p:spPr>
        <p:txBody>
          <a:bodyPr spcFirstLastPara="1" wrap="square" lIns="36000" tIns="36000" rIns="36000" bIns="36000" anchor="t" anchorCtr="0">
            <a:noAutofit/>
          </a:bodyPr>
          <a:lstStyle/>
          <a:p>
            <a:pPr marL="0" marR="0" lvl="0" indent="0" algn="l" rtl="0">
              <a:lnSpc>
                <a:spcPct val="100000"/>
              </a:lnSpc>
              <a:spcBef>
                <a:spcPts val="0"/>
              </a:spcBef>
              <a:spcAft>
                <a:spcPts val="0"/>
              </a:spcAft>
              <a:buClr>
                <a:schemeClr val="dk1"/>
              </a:buClr>
              <a:buSzPts val="300"/>
              <a:buFont typeface="Roboto Condensed"/>
              <a:buNone/>
            </a:pPr>
            <a:endParaRPr lang="en-GB" sz="1200" b="0" i="0" u="sng" strike="noStrike" cap="none" noProof="0"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00"/>
              <a:buFont typeface="Roboto Condensed"/>
              <a:buNone/>
            </a:pPr>
            <a:endParaRPr lang="en-GB" sz="1200" b="0" i="0" u="sng" strike="noStrike" cap="none" noProof="0" dirty="0">
              <a:solidFill>
                <a:schemeClr val="lt1"/>
              </a:solidFill>
              <a:latin typeface="Arial"/>
              <a:ea typeface="Arial"/>
              <a:cs typeface="Arial"/>
              <a:sym typeface="Arial"/>
            </a:endParaRPr>
          </a:p>
        </p:txBody>
      </p:sp>
      <p:sp>
        <p:nvSpPr>
          <p:cNvPr id="433" name="Google Shape;433;p7">
            <a:extLst>
              <a:ext uri="{FF2B5EF4-FFF2-40B4-BE49-F238E27FC236}">
                <a16:creationId xmlns:a16="http://schemas.microsoft.com/office/drawing/2014/main" id="{D11D1564-2188-48C2-CD30-7EB59B75012A}"/>
              </a:ext>
            </a:extLst>
          </p:cNvPr>
          <p:cNvSpPr/>
          <p:nvPr/>
        </p:nvSpPr>
        <p:spPr>
          <a:xfrm>
            <a:off x="7246167" y="1410579"/>
            <a:ext cx="4716000" cy="4716000"/>
          </a:xfrm>
          <a:prstGeom prst="ellipse">
            <a:avLst/>
          </a:prstGeom>
          <a:solidFill>
            <a:schemeClr val="lt1"/>
          </a:solidFill>
          <a:ln w="10775" cap="flat" cmpd="sng">
            <a:solidFill>
              <a:srgbClr val="051A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boto Condensed"/>
              <a:buNone/>
            </a:pPr>
            <a:endParaRPr lang="en-GB" sz="1800" b="0" i="0" u="none" strike="noStrike" cap="none" noProof="0" dirty="0">
              <a:solidFill>
                <a:schemeClr val="dk1"/>
              </a:solidFill>
              <a:latin typeface="Arial"/>
              <a:ea typeface="Arial"/>
              <a:cs typeface="Arial"/>
              <a:sym typeface="Arial"/>
            </a:endParaRPr>
          </a:p>
        </p:txBody>
      </p:sp>
      <p:sp>
        <p:nvSpPr>
          <p:cNvPr id="434" name="Google Shape;434;p7">
            <a:extLst>
              <a:ext uri="{FF2B5EF4-FFF2-40B4-BE49-F238E27FC236}">
                <a16:creationId xmlns:a16="http://schemas.microsoft.com/office/drawing/2014/main" id="{145E1DCA-C8D8-BC1F-22F2-4F8816232C05}"/>
              </a:ext>
            </a:extLst>
          </p:cNvPr>
          <p:cNvSpPr txBox="1"/>
          <p:nvPr/>
        </p:nvSpPr>
        <p:spPr>
          <a:xfrm>
            <a:off x="7256165" y="1798829"/>
            <a:ext cx="4706002" cy="393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Arial"/>
              <a:buNone/>
            </a:pPr>
            <a:r>
              <a:rPr lang="hu-HU" sz="2800" b="1" dirty="0">
                <a:solidFill>
                  <a:schemeClr val="dk1"/>
                </a:solidFill>
                <a:latin typeface="Courier New" panose="02070309020205020404" pitchFamily="49" charset="0"/>
                <a:cs typeface="Courier New" panose="02070309020205020404" pitchFamily="49" charset="0"/>
                <a:sym typeface="Arial"/>
              </a:rPr>
              <a:t>Enterprise </a:t>
            </a:r>
            <a:br>
              <a:rPr lang="hu-HU" sz="2800" b="1" dirty="0">
                <a:solidFill>
                  <a:schemeClr val="dk1"/>
                </a:solidFill>
                <a:latin typeface="Courier New" panose="02070309020205020404" pitchFamily="49" charset="0"/>
                <a:cs typeface="Courier New" panose="02070309020205020404" pitchFamily="49" charset="0"/>
                <a:sym typeface="Arial"/>
              </a:rPr>
            </a:br>
            <a:r>
              <a:rPr lang="hu-HU" sz="2800" b="1" dirty="0" err="1">
                <a:solidFill>
                  <a:schemeClr val="dk1"/>
                </a:solidFill>
                <a:latin typeface="Courier New" panose="02070309020205020404" pitchFamily="49" charset="0"/>
                <a:cs typeface="Courier New" panose="02070309020205020404" pitchFamily="49" charset="0"/>
                <a:sym typeface="Arial"/>
              </a:rPr>
              <a:t>Gen</a:t>
            </a:r>
            <a:r>
              <a:rPr lang="hu-HU" sz="2800" b="1" dirty="0">
                <a:solidFill>
                  <a:schemeClr val="dk1"/>
                </a:solidFill>
                <a:latin typeface="Courier New" panose="02070309020205020404" pitchFamily="49" charset="0"/>
                <a:cs typeface="Courier New" panose="02070309020205020404" pitchFamily="49" charset="0"/>
                <a:sym typeface="Arial"/>
              </a:rPr>
              <a:t> AI</a:t>
            </a:r>
          </a:p>
          <a:p>
            <a:pPr marL="0" marR="0" lvl="0" indent="0" algn="ctr" rtl="0">
              <a:lnSpc>
                <a:spcPct val="100000"/>
              </a:lnSpc>
              <a:spcBef>
                <a:spcPts val="0"/>
              </a:spcBef>
              <a:spcAft>
                <a:spcPts val="0"/>
              </a:spcAft>
              <a:buClr>
                <a:schemeClr val="dk1"/>
              </a:buClr>
              <a:buSzPts val="1600"/>
              <a:buFont typeface="Arial"/>
              <a:buNone/>
            </a:pPr>
            <a:endParaRPr lang="hu-HU" sz="2800" dirty="0">
              <a:solidFill>
                <a:schemeClr val="dk1"/>
              </a:solidFill>
              <a:latin typeface="Arial Narrow" panose="020B0606020202030204" pitchFamily="34" charset="0"/>
              <a:ea typeface="Arial"/>
              <a:cs typeface="Arial"/>
              <a:sym typeface="Arial"/>
            </a:endParaRPr>
          </a:p>
          <a:p>
            <a:pPr marL="0" marR="0" lvl="0" indent="0" algn="ctr" rtl="0">
              <a:lnSpc>
                <a:spcPct val="100000"/>
              </a:lnSpc>
              <a:spcBef>
                <a:spcPts val="0"/>
              </a:spcBef>
              <a:spcAft>
                <a:spcPts val="0"/>
              </a:spcAft>
              <a:buClr>
                <a:schemeClr val="dk1"/>
              </a:buClr>
              <a:buSzPts val="1600"/>
              <a:buFont typeface="Arial"/>
              <a:buNone/>
            </a:pPr>
            <a:r>
              <a:rPr lang="en-GB" sz="2400" i="0" u="none" strike="noStrike" cap="none" noProof="0" dirty="0">
                <a:solidFill>
                  <a:schemeClr val="dk1"/>
                </a:solidFill>
                <a:latin typeface="Arial Narrow" panose="020B0606020202030204" pitchFamily="34" charset="0"/>
                <a:ea typeface="Arial"/>
                <a:cs typeface="Arial"/>
                <a:sym typeface="Arial"/>
              </a:rPr>
              <a:t>According to </a:t>
            </a:r>
            <a:r>
              <a:rPr lang="hu-HU" sz="2400" i="0" u="none" strike="noStrike" cap="none" noProof="0" dirty="0">
                <a:solidFill>
                  <a:schemeClr val="dk1"/>
                </a:solidFill>
                <a:latin typeface="Arial Narrow" panose="020B0606020202030204" pitchFamily="34" charset="0"/>
                <a:ea typeface="Arial"/>
                <a:cs typeface="Arial"/>
                <a:sym typeface="Arial"/>
              </a:rPr>
              <a:t> MIT NANDA </a:t>
            </a:r>
            <a:br>
              <a:rPr lang="hu-HU" sz="2400" i="0" u="none" strike="noStrike" cap="none" noProof="0" dirty="0">
                <a:solidFill>
                  <a:schemeClr val="dk1"/>
                </a:solidFill>
                <a:latin typeface="Arial Narrow" panose="020B0606020202030204" pitchFamily="34" charset="0"/>
                <a:ea typeface="Arial"/>
                <a:cs typeface="Arial"/>
                <a:sym typeface="Arial"/>
              </a:rPr>
            </a:br>
            <a:r>
              <a:rPr lang="en-GB" sz="2400" i="0" u="none" strike="noStrike" cap="none" noProof="0" dirty="0">
                <a:solidFill>
                  <a:schemeClr val="dk1"/>
                </a:solidFill>
                <a:latin typeface="Arial Narrow" panose="020B0606020202030204" pitchFamily="34" charset="0"/>
                <a:ea typeface="Arial"/>
                <a:cs typeface="Arial"/>
                <a:sym typeface="Arial"/>
              </a:rPr>
              <a:t>the gen AI projects of large global companies in </a:t>
            </a:r>
            <a:endParaRPr lang="hu-HU" sz="2400" i="0" u="none" strike="noStrike" cap="none" noProof="0" dirty="0">
              <a:solidFill>
                <a:schemeClr val="dk1"/>
              </a:solidFill>
              <a:latin typeface="Arial Narrow" panose="020B0606020202030204" pitchFamily="34" charset="0"/>
              <a:ea typeface="Arial"/>
              <a:cs typeface="Arial"/>
              <a:sym typeface="Arial"/>
            </a:endParaRPr>
          </a:p>
          <a:p>
            <a:pPr marL="0" marR="0" lvl="0" indent="0" algn="ctr" rtl="0">
              <a:lnSpc>
                <a:spcPct val="100000"/>
              </a:lnSpc>
              <a:spcBef>
                <a:spcPts val="0"/>
              </a:spcBef>
              <a:spcAft>
                <a:spcPts val="0"/>
              </a:spcAft>
              <a:buClr>
                <a:schemeClr val="dk1"/>
              </a:buClr>
              <a:buSzPts val="1600"/>
              <a:buFont typeface="Arial"/>
              <a:buNone/>
            </a:pPr>
            <a:r>
              <a:rPr lang="hu-HU" sz="5400" b="1" i="0" u="none" strike="noStrike" cap="none" noProof="0" dirty="0">
                <a:solidFill>
                  <a:schemeClr val="dk1"/>
                </a:solidFill>
                <a:latin typeface="Courier New" panose="02070309020205020404" pitchFamily="49" charset="0"/>
                <a:ea typeface="Arial"/>
                <a:cs typeface="Courier New" panose="02070309020205020404" pitchFamily="49" charset="0"/>
                <a:sym typeface="Arial"/>
              </a:rPr>
              <a:t>95 %</a:t>
            </a:r>
          </a:p>
          <a:p>
            <a:pPr marL="0" marR="0" lvl="0" indent="0" algn="ctr" rtl="0">
              <a:lnSpc>
                <a:spcPct val="100000"/>
              </a:lnSpc>
              <a:spcBef>
                <a:spcPts val="0"/>
              </a:spcBef>
              <a:spcAft>
                <a:spcPts val="0"/>
              </a:spcAft>
              <a:buClr>
                <a:schemeClr val="dk1"/>
              </a:buClr>
              <a:buSzPts val="1600"/>
              <a:buFont typeface="Arial"/>
              <a:buNone/>
            </a:pPr>
            <a:r>
              <a:rPr lang="en-GB" sz="2400" dirty="0">
                <a:solidFill>
                  <a:schemeClr val="dk1"/>
                </a:solidFill>
                <a:latin typeface="Arial Narrow" panose="020B0606020202030204" pitchFamily="34" charset="0"/>
                <a:cs typeface="Arial"/>
                <a:sym typeface="Arial"/>
              </a:rPr>
              <a:t>did not create value</a:t>
            </a:r>
            <a:r>
              <a:rPr lang="hu-HU" sz="2400" dirty="0">
                <a:solidFill>
                  <a:schemeClr val="dk1"/>
                </a:solidFill>
                <a:latin typeface="Arial Narrow" panose="020B0606020202030204" pitchFamily="34" charset="0"/>
                <a:cs typeface="Arial"/>
                <a:sym typeface="Arial"/>
              </a:rPr>
              <a:t>.</a:t>
            </a:r>
          </a:p>
          <a:p>
            <a:pPr marL="0" marR="0" lvl="0" indent="0" algn="ctr" rtl="0">
              <a:lnSpc>
                <a:spcPct val="100000"/>
              </a:lnSpc>
              <a:spcBef>
                <a:spcPts val="0"/>
              </a:spcBef>
              <a:spcAft>
                <a:spcPts val="0"/>
              </a:spcAft>
              <a:buClr>
                <a:schemeClr val="dk1"/>
              </a:buClr>
              <a:buSzPts val="1600"/>
              <a:buFont typeface="Arial"/>
              <a:buNone/>
            </a:pPr>
            <a:endParaRPr lang="hu-HU" sz="1600" b="0" i="0" u="none" strike="noStrike" cap="none" noProof="0" dirty="0">
              <a:solidFill>
                <a:schemeClr val="dk1"/>
              </a:solidFill>
              <a:latin typeface="Arial"/>
              <a:ea typeface="Arial"/>
              <a:cs typeface="Arial"/>
              <a:sym typeface="Arial"/>
            </a:endParaRPr>
          </a:p>
        </p:txBody>
      </p:sp>
      <p:pic>
        <p:nvPicPr>
          <p:cNvPr id="435" name="Google Shape;435;p7">
            <a:extLst>
              <a:ext uri="{FF2B5EF4-FFF2-40B4-BE49-F238E27FC236}">
                <a16:creationId xmlns:a16="http://schemas.microsoft.com/office/drawing/2014/main" id="{C8C778C9-9EE4-EB35-0F18-3D4B64BF3053}"/>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44747" y="5944214"/>
            <a:ext cx="477191" cy="477191"/>
          </a:xfrm>
          <a:prstGeom prst="rect">
            <a:avLst/>
          </a:prstGeom>
          <a:noFill/>
          <a:ln>
            <a:noFill/>
          </a:ln>
        </p:spPr>
      </p:pic>
      <p:cxnSp>
        <p:nvCxnSpPr>
          <p:cNvPr id="436" name="Google Shape;436;p7">
            <a:extLst>
              <a:ext uri="{FF2B5EF4-FFF2-40B4-BE49-F238E27FC236}">
                <a16:creationId xmlns:a16="http://schemas.microsoft.com/office/drawing/2014/main" id="{461DD585-CBEA-7070-AF19-20B3C4C5EA01}"/>
              </a:ext>
            </a:extLst>
          </p:cNvPr>
          <p:cNvCxnSpPr>
            <a:cxnSpLocks/>
            <a:endCxn id="433" idx="4"/>
          </p:cNvCxnSpPr>
          <p:nvPr/>
        </p:nvCxnSpPr>
        <p:spPr>
          <a:xfrm>
            <a:off x="843546" y="5600379"/>
            <a:ext cx="8760621" cy="526200"/>
          </a:xfrm>
          <a:prstGeom prst="straightConnector1">
            <a:avLst/>
          </a:prstGeom>
          <a:noFill/>
          <a:ln w="9525" cap="flat" cmpd="sng">
            <a:solidFill>
              <a:schemeClr val="lt1"/>
            </a:solidFill>
            <a:prstDash val="dash"/>
            <a:round/>
            <a:headEnd type="none" w="sm" len="sm"/>
            <a:tailEnd type="none" w="sm" len="sm"/>
          </a:ln>
        </p:spPr>
      </p:cxnSp>
      <p:sp>
        <p:nvSpPr>
          <p:cNvPr id="439" name="Google Shape;439;p7">
            <a:extLst>
              <a:ext uri="{FF2B5EF4-FFF2-40B4-BE49-F238E27FC236}">
                <a16:creationId xmlns:a16="http://schemas.microsoft.com/office/drawing/2014/main" id="{56E08FF2-D06D-69D1-21DF-775DC1215933}"/>
              </a:ext>
            </a:extLst>
          </p:cNvPr>
          <p:cNvSpPr/>
          <p:nvPr/>
        </p:nvSpPr>
        <p:spPr>
          <a:xfrm>
            <a:off x="348504" y="4533388"/>
            <a:ext cx="1116000" cy="1116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boto Condensed"/>
              <a:buNone/>
            </a:pPr>
            <a:endParaRPr lang="en-GB" sz="1800" b="0" i="0" u="none" strike="noStrike" cap="none" noProof="0" dirty="0">
              <a:solidFill>
                <a:schemeClr val="lt1"/>
              </a:solidFill>
              <a:latin typeface="Arial"/>
              <a:ea typeface="Arial"/>
              <a:cs typeface="Arial"/>
              <a:sym typeface="Arial"/>
            </a:endParaRPr>
          </a:p>
        </p:txBody>
      </p:sp>
      <p:grpSp>
        <p:nvGrpSpPr>
          <p:cNvPr id="5" name="Group 4">
            <a:extLst>
              <a:ext uri="{FF2B5EF4-FFF2-40B4-BE49-F238E27FC236}">
                <a16:creationId xmlns:a16="http://schemas.microsoft.com/office/drawing/2014/main" id="{BAEE4EA0-D7E7-16F7-3E6F-638F5B1DB2F7}"/>
              </a:ext>
            </a:extLst>
          </p:cNvPr>
          <p:cNvGrpSpPr>
            <a:grpSpLocks noChangeAspect="1"/>
          </p:cNvGrpSpPr>
          <p:nvPr/>
        </p:nvGrpSpPr>
        <p:grpSpPr>
          <a:xfrm>
            <a:off x="370887" y="4728515"/>
            <a:ext cx="747720" cy="747720"/>
            <a:chOff x="285546" y="4930119"/>
            <a:chExt cx="1116000" cy="1116000"/>
          </a:xfrm>
        </p:grpSpPr>
        <p:sp>
          <p:nvSpPr>
            <p:cNvPr id="6" name="Google Shape;439;p7">
              <a:extLst>
                <a:ext uri="{FF2B5EF4-FFF2-40B4-BE49-F238E27FC236}">
                  <a16:creationId xmlns:a16="http://schemas.microsoft.com/office/drawing/2014/main" id="{1E01D2CC-7C1A-0AE1-CE60-FF81DCFB7C80}"/>
                </a:ext>
              </a:extLst>
            </p:cNvPr>
            <p:cNvSpPr/>
            <p:nvPr/>
          </p:nvSpPr>
          <p:spPr>
            <a:xfrm>
              <a:off x="285546" y="4930119"/>
              <a:ext cx="1116000" cy="1116000"/>
            </a:xfrm>
            <a:prstGeom prst="ellipse">
              <a:avLst/>
            </a:prstGeom>
            <a:solidFill>
              <a:srgbClr val="E8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boto Condensed"/>
                <a:buNone/>
              </a:pPr>
              <a:endParaRPr lang="en-GB" sz="1800" b="0" i="0" u="none" strike="noStrike" cap="none" noProof="0" dirty="0">
                <a:solidFill>
                  <a:schemeClr val="lt1"/>
                </a:solidFill>
                <a:latin typeface="Arial"/>
                <a:ea typeface="Arial"/>
                <a:cs typeface="Arial"/>
                <a:sym typeface="Arial"/>
              </a:endParaRPr>
            </a:p>
          </p:txBody>
        </p:sp>
        <p:pic>
          <p:nvPicPr>
            <p:cNvPr id="7" name="Google Shape;440;p7">
              <a:extLst>
                <a:ext uri="{FF2B5EF4-FFF2-40B4-BE49-F238E27FC236}">
                  <a16:creationId xmlns:a16="http://schemas.microsoft.com/office/drawing/2014/main" id="{08E5E950-8832-A900-6728-A59E0697DB9D}"/>
                </a:ext>
              </a:extLst>
            </p:cNvPr>
            <p:cNvPicPr preferRelativeResize="0">
              <a:picLocks/>
            </p:cNvPicPr>
            <p:nvPr/>
          </p:nvPicPr>
          <p:blipFill rotWithShape="1">
            <a:blip r:embed="rId4" cstate="screen">
              <a:alphaModFix/>
              <a:extLst>
                <a:ext uri="{28A0092B-C50C-407E-A947-70E740481C1C}">
                  <a14:useLocalDpi xmlns:a14="http://schemas.microsoft.com/office/drawing/2010/main"/>
                </a:ext>
              </a:extLst>
            </a:blip>
            <a:srcRect/>
            <a:stretch/>
          </p:blipFill>
          <p:spPr>
            <a:xfrm>
              <a:off x="483546" y="5128119"/>
              <a:ext cx="720000" cy="720000"/>
            </a:xfrm>
            <a:prstGeom prst="rect">
              <a:avLst/>
            </a:prstGeom>
            <a:noFill/>
            <a:ln>
              <a:noFill/>
            </a:ln>
          </p:spPr>
        </p:pic>
      </p:grpSp>
      <p:sp>
        <p:nvSpPr>
          <p:cNvPr id="9" name="Google Shape;429;p7">
            <a:extLst>
              <a:ext uri="{FF2B5EF4-FFF2-40B4-BE49-F238E27FC236}">
                <a16:creationId xmlns:a16="http://schemas.microsoft.com/office/drawing/2014/main" id="{DC07DFE9-DCBC-1F3C-8E3A-0794909B80E9}"/>
              </a:ext>
            </a:extLst>
          </p:cNvPr>
          <p:cNvSpPr txBox="1"/>
          <p:nvPr/>
        </p:nvSpPr>
        <p:spPr>
          <a:xfrm>
            <a:off x="983342" y="3580889"/>
            <a:ext cx="4053546" cy="584735"/>
          </a:xfrm>
          <a:prstGeom prst="rect">
            <a:avLst/>
          </a:prstGeom>
          <a:solidFill>
            <a:srgbClr val="FFFFFF">
              <a:alpha val="76078"/>
            </a:srgbClr>
          </a:solidFill>
          <a:ln>
            <a:solidFill>
              <a:schemeClr val="tx1">
                <a:lumMod val="65000"/>
              </a:schemeClr>
            </a:solidFill>
          </a:ln>
          <a:effectLst>
            <a:outerShdw blurRad="50800" dist="38100" dir="5400000" algn="t" rotWithShape="0">
              <a:prstClr val="black">
                <a:alpha val="40000"/>
              </a:prstClr>
            </a:outerShdw>
          </a:effectLst>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chemeClr val="lt1"/>
              </a:buClr>
              <a:buSzPts val="1600"/>
              <a:buFont typeface="Arial"/>
              <a:buNone/>
            </a:pPr>
            <a:r>
              <a:rPr lang="hu-HU" sz="1600" b="1" dirty="0">
                <a:solidFill>
                  <a:srgbClr val="E88500"/>
                </a:solidFill>
                <a:latin typeface="Arial"/>
                <a:cs typeface="Arial"/>
                <a:sym typeface="Arial"/>
              </a:rPr>
              <a:t>67% </a:t>
            </a:r>
            <a:r>
              <a:rPr lang="en-GB" sz="1600" b="1" i="0" u="none" strike="noStrike" cap="none" noProof="0" dirty="0">
                <a:solidFill>
                  <a:schemeClr val="lt1"/>
                </a:solidFill>
                <a:latin typeface="Arial"/>
                <a:ea typeface="Arial"/>
                <a:cs typeface="Arial"/>
                <a:sym typeface="Arial"/>
              </a:rPr>
              <a:t>of successful projects relied on external AI know-how</a:t>
            </a:r>
            <a:endParaRPr lang="hu-HU" sz="1600" b="1" noProof="0" dirty="0">
              <a:solidFill>
                <a:srgbClr val="E88500"/>
              </a:solidFill>
              <a:latin typeface="Arial"/>
              <a:ea typeface="Arial"/>
              <a:cs typeface="Arial"/>
              <a:sym typeface="Arial"/>
            </a:endParaRPr>
          </a:p>
        </p:txBody>
      </p:sp>
    </p:spTree>
    <p:extLst>
      <p:ext uri="{BB962C8B-B14F-4D97-AF65-F5344CB8AC3E}">
        <p14:creationId xmlns:p14="http://schemas.microsoft.com/office/powerpoint/2010/main" val="733434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FA583701-418A-DED6-B7FE-D6D06EB1C161}"/>
            </a:ext>
          </a:extLst>
        </p:cNvPr>
        <p:cNvGrpSpPr/>
        <p:nvPr/>
      </p:nvGrpSpPr>
      <p:grpSpPr>
        <a:xfrm>
          <a:off x="0" y="0"/>
          <a:ext cx="0" cy="0"/>
          <a:chOff x="0" y="0"/>
          <a:chExt cx="0" cy="0"/>
        </a:xfrm>
      </p:grpSpPr>
      <p:sp>
        <p:nvSpPr>
          <p:cNvPr id="349" name="Google Shape;349;p3">
            <a:extLst>
              <a:ext uri="{FF2B5EF4-FFF2-40B4-BE49-F238E27FC236}">
                <a16:creationId xmlns:a16="http://schemas.microsoft.com/office/drawing/2014/main" id="{D81D0C05-84E9-4D59-C2FA-7BD238407486}"/>
              </a:ext>
            </a:extLst>
          </p:cNvPr>
          <p:cNvSpPr txBox="1">
            <a:spLocks noGrp="1"/>
          </p:cNvSpPr>
          <p:nvPr>
            <p:ph type="title"/>
          </p:nvPr>
        </p:nvSpPr>
        <p:spPr>
          <a:xfrm>
            <a:off x="554735" y="1946593"/>
            <a:ext cx="4496235" cy="694944"/>
          </a:xfrm>
          <a:prstGeom prst="rect">
            <a:avLst/>
          </a:prstGeom>
          <a:noFill/>
          <a:ln>
            <a:noFill/>
          </a:ln>
        </p:spPr>
        <p:txBody>
          <a:bodyPr spcFirstLastPara="1" wrap="square" lIns="0" tIns="0" rIns="0" bIns="0" anchor="t" anchorCtr="0">
            <a:noAutofit/>
          </a:bodyPr>
          <a:lstStyle/>
          <a:p>
            <a:pPr>
              <a:buClr>
                <a:schemeClr val="dk1"/>
              </a:buClr>
              <a:buSzPts val="2000"/>
            </a:pPr>
            <a:r>
              <a:rPr lang="en-GB" sz="4800" noProof="0" dirty="0"/>
              <a:t>Autonomous</a:t>
            </a:r>
            <a:r>
              <a:rPr lang="en-GB" sz="4800" dirty="0"/>
              <a:t> </a:t>
            </a:r>
            <a:r>
              <a:rPr lang="en-GB" sz="4800" noProof="0" dirty="0"/>
              <a:t> operations inside the enterprise</a:t>
            </a:r>
            <a:endParaRPr lang="en-GB" sz="4800" noProof="0" dirty="0">
              <a:solidFill>
                <a:schemeClr val="lt1"/>
              </a:solidFill>
            </a:endParaRPr>
          </a:p>
        </p:txBody>
      </p:sp>
      <p:sp>
        <p:nvSpPr>
          <p:cNvPr id="350" name="Google Shape;350;p3">
            <a:extLst>
              <a:ext uri="{FF2B5EF4-FFF2-40B4-BE49-F238E27FC236}">
                <a16:creationId xmlns:a16="http://schemas.microsoft.com/office/drawing/2014/main" id="{981D67BC-87B3-8BF6-568D-57C6BF6866FE}"/>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noProof="0" dirty="0">
                <a:solidFill>
                  <a:schemeClr val="lt1"/>
                </a:solidFill>
                <a:latin typeface="Arial"/>
                <a:ea typeface="Arial"/>
                <a:cs typeface="Arial"/>
                <a:sym typeface="Arial"/>
              </a:rPr>
              <a:t>0</a:t>
            </a:r>
            <a:r>
              <a:rPr lang="hu-HU" sz="41300" b="0" i="0" u="none" strike="noStrike" cap="none" noProof="0" dirty="0">
                <a:solidFill>
                  <a:schemeClr val="lt1"/>
                </a:solidFill>
                <a:latin typeface="Arial"/>
                <a:ea typeface="Arial"/>
                <a:cs typeface="Arial"/>
                <a:sym typeface="Arial"/>
              </a:rPr>
              <a:t>4</a:t>
            </a:r>
            <a:endParaRPr lang="en-GB" sz="1400" b="0" i="0" u="none" strike="noStrike" cap="none" noProof="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12869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94D16-4958-21DD-C696-F793E1FC3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1CFCC-D25F-9148-648F-F1FFD2D3C4DC}"/>
              </a:ext>
            </a:extLst>
          </p:cNvPr>
          <p:cNvSpPr>
            <a:spLocks noGrp="1"/>
          </p:cNvSpPr>
          <p:nvPr>
            <p:ph type="title"/>
          </p:nvPr>
        </p:nvSpPr>
        <p:spPr/>
        <p:txBody>
          <a:bodyPr/>
          <a:lstStyle/>
          <a:p>
            <a:r>
              <a:rPr lang="en-GB" dirty="0"/>
              <a:t>Who Owns the AI Ecosystem?</a:t>
            </a:r>
            <a:endParaRPr lang="LID4096" dirty="0"/>
          </a:p>
        </p:txBody>
      </p:sp>
      <p:grpSp>
        <p:nvGrpSpPr>
          <p:cNvPr id="8" name="Group 7">
            <a:extLst>
              <a:ext uri="{FF2B5EF4-FFF2-40B4-BE49-F238E27FC236}">
                <a16:creationId xmlns:a16="http://schemas.microsoft.com/office/drawing/2014/main" id="{0D7E1C74-079E-06FB-E601-58F63549AF95}"/>
              </a:ext>
            </a:extLst>
          </p:cNvPr>
          <p:cNvGrpSpPr>
            <a:grpSpLocks noChangeAspect="1"/>
          </p:cNvGrpSpPr>
          <p:nvPr/>
        </p:nvGrpSpPr>
        <p:grpSpPr>
          <a:xfrm>
            <a:off x="947785" y="1609462"/>
            <a:ext cx="10506970" cy="5048414"/>
            <a:chOff x="1191626" y="1639147"/>
            <a:chExt cx="9349439" cy="4492242"/>
          </a:xfrm>
        </p:grpSpPr>
        <p:grpSp>
          <p:nvGrpSpPr>
            <p:cNvPr id="106" name="Group 105">
              <a:extLst>
                <a:ext uri="{FF2B5EF4-FFF2-40B4-BE49-F238E27FC236}">
                  <a16:creationId xmlns:a16="http://schemas.microsoft.com/office/drawing/2014/main" id="{07FC05D7-7AEC-2149-D758-B302CB86B543}"/>
                </a:ext>
              </a:extLst>
            </p:cNvPr>
            <p:cNvGrpSpPr/>
            <p:nvPr/>
          </p:nvGrpSpPr>
          <p:grpSpPr>
            <a:xfrm>
              <a:off x="8826593" y="2778399"/>
              <a:ext cx="1232357" cy="2754668"/>
              <a:chOff x="8826593" y="2778399"/>
              <a:chExt cx="1232357" cy="2754668"/>
            </a:xfrm>
          </p:grpSpPr>
          <p:grpSp>
            <p:nvGrpSpPr>
              <p:cNvPr id="100" name="Group 99">
                <a:extLst>
                  <a:ext uri="{FF2B5EF4-FFF2-40B4-BE49-F238E27FC236}">
                    <a16:creationId xmlns:a16="http://schemas.microsoft.com/office/drawing/2014/main" id="{ACACF64D-0628-F39B-0C73-0EC0D3DAC4C6}"/>
                  </a:ext>
                </a:extLst>
              </p:cNvPr>
              <p:cNvGrpSpPr/>
              <p:nvPr/>
            </p:nvGrpSpPr>
            <p:grpSpPr>
              <a:xfrm rot="18480000">
                <a:off x="8189557" y="4550425"/>
                <a:ext cx="1619678" cy="345606"/>
                <a:chOff x="800100" y="4838700"/>
                <a:chExt cx="1781581" cy="380153"/>
              </a:xfrm>
            </p:grpSpPr>
            <p:sp>
              <p:nvSpPr>
                <p:cNvPr id="104" name="Arrow: Chevron 103">
                  <a:extLst>
                    <a:ext uri="{FF2B5EF4-FFF2-40B4-BE49-F238E27FC236}">
                      <a16:creationId xmlns:a16="http://schemas.microsoft.com/office/drawing/2014/main" id="{E9948C08-7AAF-DA90-C928-1BB857AFAF76}"/>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105" name="Arrow: Chevron 104">
                  <a:extLst>
                    <a:ext uri="{FF2B5EF4-FFF2-40B4-BE49-F238E27FC236}">
                      <a16:creationId xmlns:a16="http://schemas.microsoft.com/office/drawing/2014/main" id="{742D80D0-656B-5B52-AA74-813AB5236184}"/>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nvGrpSpPr>
              <p:cNvPr id="101" name="Group 100">
                <a:extLst>
                  <a:ext uri="{FF2B5EF4-FFF2-40B4-BE49-F238E27FC236}">
                    <a16:creationId xmlns:a16="http://schemas.microsoft.com/office/drawing/2014/main" id="{517B064B-1A91-014A-C11B-0274A4F7CD28}"/>
                  </a:ext>
                </a:extLst>
              </p:cNvPr>
              <p:cNvGrpSpPr/>
              <p:nvPr/>
            </p:nvGrpSpPr>
            <p:grpSpPr>
              <a:xfrm rot="18480000">
                <a:off x="9076308" y="3415435"/>
                <a:ext cx="1619678" cy="345606"/>
                <a:chOff x="800100" y="4838700"/>
                <a:chExt cx="1781581" cy="380153"/>
              </a:xfrm>
            </p:grpSpPr>
            <p:sp>
              <p:nvSpPr>
                <p:cNvPr id="102" name="Arrow: Chevron 101">
                  <a:extLst>
                    <a:ext uri="{FF2B5EF4-FFF2-40B4-BE49-F238E27FC236}">
                      <a16:creationId xmlns:a16="http://schemas.microsoft.com/office/drawing/2014/main" id="{B8580D62-E9BB-A282-C2D0-DA0C1BDC4F4A}"/>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103" name="Arrow: Chevron 102">
                  <a:extLst>
                    <a:ext uri="{FF2B5EF4-FFF2-40B4-BE49-F238E27FC236}">
                      <a16:creationId xmlns:a16="http://schemas.microsoft.com/office/drawing/2014/main" id="{0BFC801F-DEDF-6A7A-203E-4C63110A93CA}"/>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grpSp>
          <p:nvGrpSpPr>
            <p:cNvPr id="91" name="Group 90">
              <a:extLst>
                <a:ext uri="{FF2B5EF4-FFF2-40B4-BE49-F238E27FC236}">
                  <a16:creationId xmlns:a16="http://schemas.microsoft.com/office/drawing/2014/main" id="{0F202529-21F5-8332-5461-873C70198514}"/>
                </a:ext>
              </a:extLst>
            </p:cNvPr>
            <p:cNvGrpSpPr>
              <a:grpSpLocks noChangeAspect="1"/>
            </p:cNvGrpSpPr>
            <p:nvPr/>
          </p:nvGrpSpPr>
          <p:grpSpPr>
            <a:xfrm rot="13680000">
              <a:off x="849393" y="3937956"/>
              <a:ext cx="3060000" cy="345606"/>
              <a:chOff x="800100" y="4838700"/>
              <a:chExt cx="3365878" cy="380153"/>
            </a:xfrm>
          </p:grpSpPr>
          <p:grpSp>
            <p:nvGrpSpPr>
              <p:cNvPr id="87" name="Group 86">
                <a:extLst>
                  <a:ext uri="{FF2B5EF4-FFF2-40B4-BE49-F238E27FC236}">
                    <a16:creationId xmlns:a16="http://schemas.microsoft.com/office/drawing/2014/main" id="{EAE5EDD2-8146-6DE7-A840-D3FD9E670406}"/>
                  </a:ext>
                </a:extLst>
              </p:cNvPr>
              <p:cNvGrpSpPr/>
              <p:nvPr/>
            </p:nvGrpSpPr>
            <p:grpSpPr>
              <a:xfrm>
                <a:off x="800100" y="4838700"/>
                <a:ext cx="1781581" cy="380153"/>
                <a:chOff x="800100" y="4838700"/>
                <a:chExt cx="1781581" cy="380153"/>
              </a:xfrm>
            </p:grpSpPr>
            <p:sp>
              <p:nvSpPr>
                <p:cNvPr id="84" name="Arrow: Chevron 83">
                  <a:extLst>
                    <a:ext uri="{FF2B5EF4-FFF2-40B4-BE49-F238E27FC236}">
                      <a16:creationId xmlns:a16="http://schemas.microsoft.com/office/drawing/2014/main" id="{223245A2-3D30-8D2A-10E8-0F1574DC8CD9}"/>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86" name="Arrow: Chevron 85">
                  <a:extLst>
                    <a:ext uri="{FF2B5EF4-FFF2-40B4-BE49-F238E27FC236}">
                      <a16:creationId xmlns:a16="http://schemas.microsoft.com/office/drawing/2014/main" id="{2B3414D3-FA0E-6172-452C-B08704232559}"/>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nvGrpSpPr>
              <p:cNvPr id="88" name="Group 87">
                <a:extLst>
                  <a:ext uri="{FF2B5EF4-FFF2-40B4-BE49-F238E27FC236}">
                    <a16:creationId xmlns:a16="http://schemas.microsoft.com/office/drawing/2014/main" id="{357EE0E5-B769-CCDC-2E32-8038C44CE56B}"/>
                  </a:ext>
                </a:extLst>
              </p:cNvPr>
              <p:cNvGrpSpPr/>
              <p:nvPr/>
            </p:nvGrpSpPr>
            <p:grpSpPr>
              <a:xfrm>
                <a:off x="2384397" y="4838700"/>
                <a:ext cx="1781581" cy="380153"/>
                <a:chOff x="800100" y="4838700"/>
                <a:chExt cx="1781581" cy="380153"/>
              </a:xfrm>
            </p:grpSpPr>
            <p:sp>
              <p:nvSpPr>
                <p:cNvPr id="89" name="Arrow: Chevron 88">
                  <a:extLst>
                    <a:ext uri="{FF2B5EF4-FFF2-40B4-BE49-F238E27FC236}">
                      <a16:creationId xmlns:a16="http://schemas.microsoft.com/office/drawing/2014/main" id="{5A76B103-7834-DC91-5152-299A66574EC6}"/>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90" name="Arrow: Chevron 89">
                  <a:extLst>
                    <a:ext uri="{FF2B5EF4-FFF2-40B4-BE49-F238E27FC236}">
                      <a16:creationId xmlns:a16="http://schemas.microsoft.com/office/drawing/2014/main" id="{3A7A638D-9777-B7D9-1877-A89F49CFA89A}"/>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grpSp>
          <p:nvGrpSpPr>
            <p:cNvPr id="10" name="Group 9">
              <a:extLst>
                <a:ext uri="{FF2B5EF4-FFF2-40B4-BE49-F238E27FC236}">
                  <a16:creationId xmlns:a16="http://schemas.microsoft.com/office/drawing/2014/main" id="{6E1B8B74-F808-761A-F4EB-5BE60A84647C}"/>
                </a:ext>
              </a:extLst>
            </p:cNvPr>
            <p:cNvGrpSpPr>
              <a:grpSpLocks noChangeAspect="1"/>
            </p:cNvGrpSpPr>
            <p:nvPr/>
          </p:nvGrpSpPr>
          <p:grpSpPr>
            <a:xfrm>
              <a:off x="1191626" y="1639147"/>
              <a:ext cx="9349439" cy="4248000"/>
              <a:chOff x="1867258" y="1677873"/>
              <a:chExt cx="8862964" cy="4026967"/>
            </a:xfrm>
          </p:grpSpPr>
          <p:sp>
            <p:nvSpPr>
              <p:cNvPr id="5" name="Oval 4">
                <a:extLst>
                  <a:ext uri="{FF2B5EF4-FFF2-40B4-BE49-F238E27FC236}">
                    <a16:creationId xmlns:a16="http://schemas.microsoft.com/office/drawing/2014/main" id="{760B1C80-F890-B567-6CCF-1CC4E5AD386A}"/>
                  </a:ext>
                </a:extLst>
              </p:cNvPr>
              <p:cNvSpPr/>
              <p:nvPr/>
            </p:nvSpPr>
            <p:spPr>
              <a:xfrm>
                <a:off x="3875580" y="4759960"/>
                <a:ext cx="4846320" cy="944880"/>
              </a:xfrm>
              <a:prstGeom prst="ellipse">
                <a:avLst/>
              </a:prstGeom>
              <a:solidFill>
                <a:schemeClr val="tx1"/>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6" name="Oval 5">
                <a:extLst>
                  <a:ext uri="{FF2B5EF4-FFF2-40B4-BE49-F238E27FC236}">
                    <a16:creationId xmlns:a16="http://schemas.microsoft.com/office/drawing/2014/main" id="{FAB460C2-8AE0-029F-6021-029CAF0933EE}"/>
                  </a:ext>
                </a:extLst>
              </p:cNvPr>
              <p:cNvSpPr>
                <a:spLocks noChangeAspect="1"/>
              </p:cNvSpPr>
              <p:nvPr/>
            </p:nvSpPr>
            <p:spPr>
              <a:xfrm>
                <a:off x="2882805" y="3218847"/>
                <a:ext cx="6831869" cy="1332000"/>
              </a:xfrm>
              <a:prstGeom prst="ellipse">
                <a:avLst/>
              </a:prstGeom>
              <a:solidFill>
                <a:schemeClr val="tx1"/>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7" name="Oval 6">
                <a:extLst>
                  <a:ext uri="{FF2B5EF4-FFF2-40B4-BE49-F238E27FC236}">
                    <a16:creationId xmlns:a16="http://schemas.microsoft.com/office/drawing/2014/main" id="{1DE26DE1-623D-F8D6-39AA-ECE311A774ED}"/>
                  </a:ext>
                </a:extLst>
              </p:cNvPr>
              <p:cNvSpPr>
                <a:spLocks noChangeAspect="1"/>
              </p:cNvSpPr>
              <p:nvPr/>
            </p:nvSpPr>
            <p:spPr>
              <a:xfrm>
                <a:off x="1867258" y="1677873"/>
                <a:ext cx="8862964" cy="1728000"/>
              </a:xfrm>
              <a:prstGeom prst="ellipse">
                <a:avLst/>
              </a:prstGeom>
              <a:solidFill>
                <a:schemeClr val="tx1"/>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pic>
          <p:nvPicPr>
            <p:cNvPr id="9" name="Graphic 8" descr="Scientific Thought outline">
              <a:extLst>
                <a:ext uri="{FF2B5EF4-FFF2-40B4-BE49-F238E27FC236}">
                  <a16:creationId xmlns:a16="http://schemas.microsoft.com/office/drawing/2014/main" id="{164B4FA3-9AF5-86C2-3BEA-4EB4822E68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79162" y="3413170"/>
              <a:ext cx="540000" cy="540000"/>
            </a:xfrm>
            <a:prstGeom prst="rect">
              <a:avLst/>
            </a:prstGeom>
          </p:spPr>
        </p:pic>
        <p:pic>
          <p:nvPicPr>
            <p:cNvPr id="14" name="Graphic 13" descr="Eye with solid fill">
              <a:extLst>
                <a:ext uri="{FF2B5EF4-FFF2-40B4-BE49-F238E27FC236}">
                  <a16:creationId xmlns:a16="http://schemas.microsoft.com/office/drawing/2014/main" id="{E5454B4C-CA1B-E182-3888-7A4A6C58D3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1149" y="3470152"/>
              <a:ext cx="684000" cy="684000"/>
            </a:xfrm>
            <a:prstGeom prst="rect">
              <a:avLst/>
            </a:prstGeom>
          </p:spPr>
        </p:pic>
        <p:sp>
          <p:nvSpPr>
            <p:cNvPr id="17" name="TextBox 16">
              <a:extLst>
                <a:ext uri="{FF2B5EF4-FFF2-40B4-BE49-F238E27FC236}">
                  <a16:creationId xmlns:a16="http://schemas.microsoft.com/office/drawing/2014/main" id="{7809BD17-0C82-F02D-3109-87955C2D7603}"/>
                </a:ext>
              </a:extLst>
            </p:cNvPr>
            <p:cNvSpPr txBox="1"/>
            <p:nvPr/>
          </p:nvSpPr>
          <p:spPr>
            <a:xfrm>
              <a:off x="5303060" y="4096641"/>
              <a:ext cx="975360" cy="85451"/>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GB" sz="900" noProof="0" dirty="0">
                  <a:solidFill>
                    <a:schemeClr val="bg1"/>
                  </a:solidFill>
                </a:rPr>
                <a:t>Deep Learning, Neural networks, machine learning.</a:t>
              </a:r>
            </a:p>
          </p:txBody>
        </p:sp>
        <p:sp>
          <p:nvSpPr>
            <p:cNvPr id="18" name="TextBox 17">
              <a:extLst>
                <a:ext uri="{FF2B5EF4-FFF2-40B4-BE49-F238E27FC236}">
                  <a16:creationId xmlns:a16="http://schemas.microsoft.com/office/drawing/2014/main" id="{E91A34AF-10CD-77B0-4360-365AF63BE2B3}"/>
                </a:ext>
              </a:extLst>
            </p:cNvPr>
            <p:cNvSpPr txBox="1"/>
            <p:nvPr/>
          </p:nvSpPr>
          <p:spPr>
            <a:xfrm>
              <a:off x="3824261" y="3960470"/>
              <a:ext cx="975360" cy="85451"/>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GB" sz="900" noProof="0" dirty="0">
                  <a:solidFill>
                    <a:schemeClr val="bg1"/>
                  </a:solidFill>
                </a:rPr>
                <a:t>Expert system, knowledge base, inference engine.</a:t>
              </a:r>
            </a:p>
          </p:txBody>
        </p:sp>
        <p:sp>
          <p:nvSpPr>
            <p:cNvPr id="19" name="TextBox 18">
              <a:extLst>
                <a:ext uri="{FF2B5EF4-FFF2-40B4-BE49-F238E27FC236}">
                  <a16:creationId xmlns:a16="http://schemas.microsoft.com/office/drawing/2014/main" id="{70D35A66-D03B-D3C0-7638-75DABBA43330}"/>
                </a:ext>
              </a:extLst>
            </p:cNvPr>
            <p:cNvSpPr txBox="1"/>
            <p:nvPr/>
          </p:nvSpPr>
          <p:spPr>
            <a:xfrm>
              <a:off x="6561325" y="4068701"/>
              <a:ext cx="975360" cy="8545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900" noProof="0" dirty="0">
                  <a:solidFill>
                    <a:schemeClr val="bg1"/>
                  </a:solidFill>
                </a:rPr>
                <a:t>Machine vision, OCR</a:t>
              </a:r>
            </a:p>
          </p:txBody>
        </p:sp>
        <p:pic>
          <p:nvPicPr>
            <p:cNvPr id="21" name="Picture 20" descr="A computer with a gear and a cross&#10;&#10;AI-generated content may be incorrect.">
              <a:extLst>
                <a:ext uri="{FF2B5EF4-FFF2-40B4-BE49-F238E27FC236}">
                  <a16:creationId xmlns:a16="http://schemas.microsoft.com/office/drawing/2014/main" id="{F3D1FC42-9791-4799-A8C3-AC18A03C61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43145" y="3470325"/>
              <a:ext cx="688155" cy="669040"/>
            </a:xfrm>
            <a:prstGeom prst="rect">
              <a:avLst/>
            </a:prstGeom>
          </p:spPr>
        </p:pic>
        <p:sp>
          <p:nvSpPr>
            <p:cNvPr id="22" name="TextBox 21">
              <a:extLst>
                <a:ext uri="{FF2B5EF4-FFF2-40B4-BE49-F238E27FC236}">
                  <a16:creationId xmlns:a16="http://schemas.microsoft.com/office/drawing/2014/main" id="{6EAB0A1A-5323-A8F1-BE74-B4FC28B258EA}"/>
                </a:ext>
              </a:extLst>
            </p:cNvPr>
            <p:cNvSpPr txBox="1"/>
            <p:nvPr/>
          </p:nvSpPr>
          <p:spPr>
            <a:xfrm>
              <a:off x="7848965" y="4147699"/>
              <a:ext cx="975360" cy="85451"/>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GB" sz="900" noProof="0" dirty="0">
                  <a:solidFill>
                    <a:schemeClr val="bg1"/>
                  </a:solidFill>
                </a:rPr>
                <a:t>Machine learning</a:t>
              </a:r>
            </a:p>
          </p:txBody>
        </p:sp>
        <p:pic>
          <p:nvPicPr>
            <p:cNvPr id="24" name="Picture 23" descr="A blue and white document with a circle and a share symbol&#10;&#10;AI-generated content may be incorrect.">
              <a:extLst>
                <a:ext uri="{FF2B5EF4-FFF2-40B4-BE49-F238E27FC236}">
                  <a16:creationId xmlns:a16="http://schemas.microsoft.com/office/drawing/2014/main" id="{C613E75C-1ABB-A075-B83D-EA6991A47C4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72958" y="3594751"/>
              <a:ext cx="562377" cy="501889"/>
            </a:xfrm>
            <a:prstGeom prst="rect">
              <a:avLst/>
            </a:prstGeom>
          </p:spPr>
        </p:pic>
        <p:sp>
          <p:nvSpPr>
            <p:cNvPr id="25" name="TextBox 24">
              <a:extLst>
                <a:ext uri="{FF2B5EF4-FFF2-40B4-BE49-F238E27FC236}">
                  <a16:creationId xmlns:a16="http://schemas.microsoft.com/office/drawing/2014/main" id="{73302924-7BF9-83FA-C4AF-907D7D2F731C}"/>
                </a:ext>
              </a:extLst>
            </p:cNvPr>
            <p:cNvSpPr txBox="1"/>
            <p:nvPr/>
          </p:nvSpPr>
          <p:spPr>
            <a:xfrm>
              <a:off x="2700330" y="4119018"/>
              <a:ext cx="975360" cy="8545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900" noProof="0" dirty="0">
                  <a:solidFill>
                    <a:schemeClr val="bg1"/>
                  </a:solidFill>
                </a:rPr>
                <a:t>LLM, ChatGPT, </a:t>
              </a:r>
              <a:br>
                <a:rPr lang="en-GB" sz="900" noProof="0" dirty="0">
                  <a:solidFill>
                    <a:schemeClr val="bg1"/>
                  </a:solidFill>
                </a:rPr>
              </a:br>
              <a:r>
                <a:rPr lang="en-GB" sz="900" noProof="0" dirty="0">
                  <a:solidFill>
                    <a:schemeClr val="bg1"/>
                  </a:solidFill>
                </a:rPr>
                <a:t>Gemini</a:t>
              </a:r>
            </a:p>
          </p:txBody>
        </p:sp>
        <p:pic>
          <p:nvPicPr>
            <p:cNvPr id="27" name="Graphic 26" descr="Network outline">
              <a:extLst>
                <a:ext uri="{FF2B5EF4-FFF2-40B4-BE49-F238E27FC236}">
                  <a16:creationId xmlns:a16="http://schemas.microsoft.com/office/drawing/2014/main" id="{F456A4CE-8944-6D05-1C60-2B274A00FF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5110" y="5012180"/>
              <a:ext cx="677960" cy="677960"/>
            </a:xfrm>
            <a:prstGeom prst="rect">
              <a:avLst/>
            </a:prstGeom>
          </p:spPr>
        </p:pic>
        <p:pic>
          <p:nvPicPr>
            <p:cNvPr id="30" name="Graphic 29" descr="Cloud Computing outline">
              <a:extLst>
                <a:ext uri="{FF2B5EF4-FFF2-40B4-BE49-F238E27FC236}">
                  <a16:creationId xmlns:a16="http://schemas.microsoft.com/office/drawing/2014/main" id="{C152B77D-A990-BF82-C859-4CD337E633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5591" y="5054050"/>
              <a:ext cx="457200" cy="457200"/>
            </a:xfrm>
            <a:prstGeom prst="rect">
              <a:avLst/>
            </a:prstGeom>
          </p:spPr>
        </p:pic>
        <p:pic>
          <p:nvPicPr>
            <p:cNvPr id="31" name="Graphic 30" descr="Database outline">
              <a:extLst>
                <a:ext uri="{FF2B5EF4-FFF2-40B4-BE49-F238E27FC236}">
                  <a16:creationId xmlns:a16="http://schemas.microsoft.com/office/drawing/2014/main" id="{F53E0A27-9F3E-D281-CDB0-267F6BEEDA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78420" y="4932846"/>
              <a:ext cx="616678" cy="616678"/>
            </a:xfrm>
            <a:prstGeom prst="rect">
              <a:avLst/>
            </a:prstGeom>
          </p:spPr>
        </p:pic>
        <p:pic>
          <p:nvPicPr>
            <p:cNvPr id="33" name="Picture 32" descr="A blue and black logo&#10;&#10;AI-generated content may be incorrect.">
              <a:extLst>
                <a:ext uri="{FF2B5EF4-FFF2-40B4-BE49-F238E27FC236}">
                  <a16:creationId xmlns:a16="http://schemas.microsoft.com/office/drawing/2014/main" id="{440A646F-DC85-101E-BCC8-CDE9FFB04A6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01678" y="3484109"/>
              <a:ext cx="475038" cy="492134"/>
            </a:xfrm>
            <a:prstGeom prst="rect">
              <a:avLst/>
            </a:prstGeom>
          </p:spPr>
        </p:pic>
        <p:sp>
          <p:nvSpPr>
            <p:cNvPr id="34" name="TextBox 33">
              <a:extLst>
                <a:ext uri="{FF2B5EF4-FFF2-40B4-BE49-F238E27FC236}">
                  <a16:creationId xmlns:a16="http://schemas.microsoft.com/office/drawing/2014/main" id="{43B5C461-3BF3-4551-AF53-07DE2693ACDC}"/>
                </a:ext>
              </a:extLst>
            </p:cNvPr>
            <p:cNvSpPr txBox="1"/>
            <p:nvPr/>
          </p:nvSpPr>
          <p:spPr>
            <a:xfrm>
              <a:off x="6110030" y="5636311"/>
              <a:ext cx="975360" cy="85451"/>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GB" sz="900" noProof="0" dirty="0">
                  <a:solidFill>
                    <a:schemeClr val="bg1"/>
                  </a:solidFill>
                </a:rPr>
                <a:t>Databases, graphs</a:t>
              </a:r>
            </a:p>
          </p:txBody>
        </p:sp>
        <p:sp>
          <p:nvSpPr>
            <p:cNvPr id="35" name="TextBox 34">
              <a:extLst>
                <a:ext uri="{FF2B5EF4-FFF2-40B4-BE49-F238E27FC236}">
                  <a16:creationId xmlns:a16="http://schemas.microsoft.com/office/drawing/2014/main" id="{0CDE44CF-27E2-6408-8E82-85B94DFA360C}"/>
                </a:ext>
              </a:extLst>
            </p:cNvPr>
            <p:cNvSpPr txBox="1"/>
            <p:nvPr/>
          </p:nvSpPr>
          <p:spPr>
            <a:xfrm>
              <a:off x="3740799" y="5457046"/>
              <a:ext cx="975360" cy="8545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900" dirty="0">
                  <a:solidFill>
                    <a:schemeClr val="bg1"/>
                  </a:solidFill>
                </a:rPr>
                <a:t>Local &amp; cloud computing</a:t>
              </a:r>
              <a:endParaRPr lang="en-GB" sz="900" noProof="0" dirty="0">
                <a:solidFill>
                  <a:schemeClr val="bg1"/>
                </a:solidFill>
              </a:endParaRPr>
            </a:p>
          </p:txBody>
        </p:sp>
        <p:pic>
          <p:nvPicPr>
            <p:cNvPr id="37" name="Graphic 36" descr="Chat outline">
              <a:extLst>
                <a:ext uri="{FF2B5EF4-FFF2-40B4-BE49-F238E27FC236}">
                  <a16:creationId xmlns:a16="http://schemas.microsoft.com/office/drawing/2014/main" id="{EE9D08C2-5600-93AB-D4F4-C8FC8CFBAB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37275" y="1849206"/>
              <a:ext cx="450199" cy="450199"/>
            </a:xfrm>
            <a:prstGeom prst="rect">
              <a:avLst/>
            </a:prstGeom>
          </p:spPr>
        </p:pic>
        <p:pic>
          <p:nvPicPr>
            <p:cNvPr id="39" name="Picture 38" descr="A blue symbol with a wifi symbol&#10;&#10;AI-generated content may be incorrect.">
              <a:extLst>
                <a:ext uri="{FF2B5EF4-FFF2-40B4-BE49-F238E27FC236}">
                  <a16:creationId xmlns:a16="http://schemas.microsoft.com/office/drawing/2014/main" id="{F217B7C5-74A7-0BCA-0DD9-1E8BC96A0A6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378373" y="5042571"/>
              <a:ext cx="487973" cy="457200"/>
            </a:xfrm>
            <a:prstGeom prst="rect">
              <a:avLst/>
            </a:prstGeom>
          </p:spPr>
        </p:pic>
        <p:sp>
          <p:nvSpPr>
            <p:cNvPr id="40" name="TextBox 39">
              <a:extLst>
                <a:ext uri="{FF2B5EF4-FFF2-40B4-BE49-F238E27FC236}">
                  <a16:creationId xmlns:a16="http://schemas.microsoft.com/office/drawing/2014/main" id="{D69B18F4-1879-2B83-BB1A-40900291DF5C}"/>
                </a:ext>
              </a:extLst>
            </p:cNvPr>
            <p:cNvSpPr txBox="1"/>
            <p:nvPr/>
          </p:nvSpPr>
          <p:spPr>
            <a:xfrm>
              <a:off x="5103904" y="5506798"/>
              <a:ext cx="975360" cy="8545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900" noProof="0" dirty="0">
                  <a:solidFill>
                    <a:schemeClr val="bg1"/>
                  </a:solidFill>
                </a:rPr>
                <a:t>Sensors, Internet of Things</a:t>
              </a:r>
            </a:p>
          </p:txBody>
        </p:sp>
        <p:pic>
          <p:nvPicPr>
            <p:cNvPr id="42" name="Picture 41" descr="A blue globe with text&#10;&#10;AI-generated content may be incorrect.">
              <a:extLst>
                <a:ext uri="{FF2B5EF4-FFF2-40B4-BE49-F238E27FC236}">
                  <a16:creationId xmlns:a16="http://schemas.microsoft.com/office/drawing/2014/main" id="{F091E432-4865-038E-7248-EE547C56693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790990" y="4968344"/>
              <a:ext cx="409432" cy="429784"/>
            </a:xfrm>
            <a:prstGeom prst="rect">
              <a:avLst/>
            </a:prstGeom>
          </p:spPr>
        </p:pic>
        <p:sp>
          <p:nvSpPr>
            <p:cNvPr id="43" name="TextBox 42">
              <a:extLst>
                <a:ext uri="{FF2B5EF4-FFF2-40B4-BE49-F238E27FC236}">
                  <a16:creationId xmlns:a16="http://schemas.microsoft.com/office/drawing/2014/main" id="{0C9B20D9-32FC-0DAC-A150-8A01E5C201C1}"/>
                </a:ext>
              </a:extLst>
            </p:cNvPr>
            <p:cNvSpPr txBox="1"/>
            <p:nvPr/>
          </p:nvSpPr>
          <p:spPr>
            <a:xfrm>
              <a:off x="4478913" y="5351788"/>
              <a:ext cx="975360" cy="8545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900" noProof="0" dirty="0">
                  <a:solidFill>
                    <a:schemeClr val="bg1"/>
                  </a:solidFill>
                </a:rPr>
                <a:t>Internet</a:t>
              </a:r>
            </a:p>
          </p:txBody>
        </p:sp>
        <p:pic>
          <p:nvPicPr>
            <p:cNvPr id="45" name="Graphic 44" descr="Internet Banking outline">
              <a:extLst>
                <a:ext uri="{FF2B5EF4-FFF2-40B4-BE49-F238E27FC236}">
                  <a16:creationId xmlns:a16="http://schemas.microsoft.com/office/drawing/2014/main" id="{A788352E-ABFE-BF75-FDEA-ED32D9F669C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394781" y="1726900"/>
              <a:ext cx="409173" cy="409173"/>
            </a:xfrm>
            <a:prstGeom prst="rect">
              <a:avLst/>
            </a:prstGeom>
          </p:spPr>
        </p:pic>
        <p:pic>
          <p:nvPicPr>
            <p:cNvPr id="47" name="Graphic 46" descr="Landing with solid fill">
              <a:extLst>
                <a:ext uri="{FF2B5EF4-FFF2-40B4-BE49-F238E27FC236}">
                  <a16:creationId xmlns:a16="http://schemas.microsoft.com/office/drawing/2014/main" id="{8FF84970-5482-CE9C-90DB-2532475CEA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32216" y="2230435"/>
              <a:ext cx="585857" cy="585857"/>
            </a:xfrm>
            <a:prstGeom prst="rect">
              <a:avLst/>
            </a:prstGeom>
          </p:spPr>
        </p:pic>
        <p:pic>
          <p:nvPicPr>
            <p:cNvPr id="49" name="Graphic 48" descr="Car with solid fill">
              <a:extLst>
                <a:ext uri="{FF2B5EF4-FFF2-40B4-BE49-F238E27FC236}">
                  <a16:creationId xmlns:a16="http://schemas.microsoft.com/office/drawing/2014/main" id="{B5A89C46-CB3F-696C-8A12-0FE9B4A73C6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19649" y="1709441"/>
              <a:ext cx="536694" cy="536694"/>
            </a:xfrm>
            <a:prstGeom prst="rect">
              <a:avLst/>
            </a:prstGeom>
          </p:spPr>
        </p:pic>
        <p:pic>
          <p:nvPicPr>
            <p:cNvPr id="51" name="Graphic 50" descr="Factory outline">
              <a:extLst>
                <a:ext uri="{FF2B5EF4-FFF2-40B4-BE49-F238E27FC236}">
                  <a16:creationId xmlns:a16="http://schemas.microsoft.com/office/drawing/2014/main" id="{5F656AB9-D098-D604-0CCF-B5414EA9250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934023" y="1671518"/>
              <a:ext cx="450869" cy="450869"/>
            </a:xfrm>
            <a:prstGeom prst="rect">
              <a:avLst/>
            </a:prstGeom>
          </p:spPr>
        </p:pic>
        <p:pic>
          <p:nvPicPr>
            <p:cNvPr id="53" name="Graphic 52" descr="Building outline">
              <a:extLst>
                <a:ext uri="{FF2B5EF4-FFF2-40B4-BE49-F238E27FC236}">
                  <a16:creationId xmlns:a16="http://schemas.microsoft.com/office/drawing/2014/main" id="{7D9BAAE1-0C8D-EE07-659B-A77A021D018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340662" y="2626099"/>
              <a:ext cx="482038" cy="482038"/>
            </a:xfrm>
            <a:prstGeom prst="rect">
              <a:avLst/>
            </a:prstGeom>
          </p:spPr>
        </p:pic>
        <p:pic>
          <p:nvPicPr>
            <p:cNvPr id="55" name="Graphic 54" descr="Users outline">
              <a:extLst>
                <a:ext uri="{FF2B5EF4-FFF2-40B4-BE49-F238E27FC236}">
                  <a16:creationId xmlns:a16="http://schemas.microsoft.com/office/drawing/2014/main" id="{111B8581-E0F7-6AE4-E210-3B333892B69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932651" y="1973144"/>
              <a:ext cx="536694" cy="536694"/>
            </a:xfrm>
            <a:prstGeom prst="rect">
              <a:avLst/>
            </a:prstGeom>
          </p:spPr>
        </p:pic>
        <p:pic>
          <p:nvPicPr>
            <p:cNvPr id="56" name="Graphic 55" descr="Users outline">
              <a:extLst>
                <a:ext uri="{FF2B5EF4-FFF2-40B4-BE49-F238E27FC236}">
                  <a16:creationId xmlns:a16="http://schemas.microsoft.com/office/drawing/2014/main" id="{EA35E62D-93E3-4041-02ED-37688396687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548101" y="1639147"/>
              <a:ext cx="536694" cy="536694"/>
            </a:xfrm>
            <a:prstGeom prst="rect">
              <a:avLst/>
            </a:prstGeom>
          </p:spPr>
        </p:pic>
        <p:pic>
          <p:nvPicPr>
            <p:cNvPr id="57" name="Graphic 56" descr="Users outline">
              <a:extLst>
                <a:ext uri="{FF2B5EF4-FFF2-40B4-BE49-F238E27FC236}">
                  <a16:creationId xmlns:a16="http://schemas.microsoft.com/office/drawing/2014/main" id="{5193B56B-AB19-DE2E-4F4B-2F5E12C2559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952511" y="2859462"/>
              <a:ext cx="536694" cy="536694"/>
            </a:xfrm>
            <a:prstGeom prst="rect">
              <a:avLst/>
            </a:prstGeom>
          </p:spPr>
        </p:pic>
        <p:pic>
          <p:nvPicPr>
            <p:cNvPr id="59" name="Graphic 58" descr="Shopping cart outline">
              <a:extLst>
                <a:ext uri="{FF2B5EF4-FFF2-40B4-BE49-F238E27FC236}">
                  <a16:creationId xmlns:a16="http://schemas.microsoft.com/office/drawing/2014/main" id="{206E41B6-AD1C-5082-9FA7-6FD0909F18E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399570" y="2843688"/>
              <a:ext cx="419416" cy="419416"/>
            </a:xfrm>
            <a:prstGeom prst="rect">
              <a:avLst/>
            </a:prstGeom>
          </p:spPr>
        </p:pic>
        <p:pic>
          <p:nvPicPr>
            <p:cNvPr id="61" name="Graphic 60" descr="Cycle with people outline">
              <a:extLst>
                <a:ext uri="{FF2B5EF4-FFF2-40B4-BE49-F238E27FC236}">
                  <a16:creationId xmlns:a16="http://schemas.microsoft.com/office/drawing/2014/main" id="{90743651-2115-1150-45C3-0CF9D93049D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032705" y="1755162"/>
              <a:ext cx="544243" cy="544243"/>
            </a:xfrm>
            <a:prstGeom prst="rect">
              <a:avLst/>
            </a:prstGeom>
          </p:spPr>
        </p:pic>
        <p:pic>
          <p:nvPicPr>
            <p:cNvPr id="62" name="Graphic 61" descr="Cycle with people outline">
              <a:extLst>
                <a:ext uri="{FF2B5EF4-FFF2-40B4-BE49-F238E27FC236}">
                  <a16:creationId xmlns:a16="http://schemas.microsoft.com/office/drawing/2014/main" id="{23A4DFEB-53FE-7D44-8C5A-DBDD8852E8B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93469" y="2868927"/>
              <a:ext cx="544243" cy="544243"/>
            </a:xfrm>
            <a:prstGeom prst="rect">
              <a:avLst/>
            </a:prstGeom>
          </p:spPr>
        </p:pic>
        <p:pic>
          <p:nvPicPr>
            <p:cNvPr id="64" name="Picture 63" descr="A blue robotic arm with a black background&#10;&#10;AI-generated content may be incorrect.">
              <a:extLst>
                <a:ext uri="{FF2B5EF4-FFF2-40B4-BE49-F238E27FC236}">
                  <a16:creationId xmlns:a16="http://schemas.microsoft.com/office/drawing/2014/main" id="{FC13DD86-5B7E-21D8-0BEB-BCD3B564890B}"/>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5200422" y="2891934"/>
              <a:ext cx="395733" cy="451572"/>
            </a:xfrm>
            <a:prstGeom prst="rect">
              <a:avLst/>
            </a:prstGeom>
          </p:spPr>
        </p:pic>
        <p:pic>
          <p:nvPicPr>
            <p:cNvPr id="66" name="Graphic 65" descr="Soundwave with solid fill">
              <a:extLst>
                <a:ext uri="{FF2B5EF4-FFF2-40B4-BE49-F238E27FC236}">
                  <a16:creationId xmlns:a16="http://schemas.microsoft.com/office/drawing/2014/main" id="{08D10723-88BB-50FE-FFFB-DB1136D78F0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918277" y="2857787"/>
              <a:ext cx="357174" cy="357174"/>
            </a:xfrm>
            <a:prstGeom prst="rect">
              <a:avLst/>
            </a:prstGeom>
          </p:spPr>
        </p:pic>
        <p:pic>
          <p:nvPicPr>
            <p:cNvPr id="68" name="Graphic 67" descr="Clapper board with solid fill">
              <a:extLst>
                <a:ext uri="{FF2B5EF4-FFF2-40B4-BE49-F238E27FC236}">
                  <a16:creationId xmlns:a16="http://schemas.microsoft.com/office/drawing/2014/main" id="{8A12B1BD-20B8-1D50-BE31-20117C2E177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71599" y="2784909"/>
              <a:ext cx="415875" cy="415875"/>
            </a:xfrm>
            <a:prstGeom prst="rect">
              <a:avLst/>
            </a:prstGeom>
          </p:spPr>
        </p:pic>
        <p:pic>
          <p:nvPicPr>
            <p:cNvPr id="70" name="Graphic 69" descr="3d Glasses outline">
              <a:extLst>
                <a:ext uri="{FF2B5EF4-FFF2-40B4-BE49-F238E27FC236}">
                  <a16:creationId xmlns:a16="http://schemas.microsoft.com/office/drawing/2014/main" id="{D94315AD-BB38-42C7-A9F7-4C03E9302B4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402884" y="1959709"/>
              <a:ext cx="402091" cy="402091"/>
            </a:xfrm>
            <a:prstGeom prst="rect">
              <a:avLst/>
            </a:prstGeom>
          </p:spPr>
        </p:pic>
        <p:pic>
          <p:nvPicPr>
            <p:cNvPr id="71" name="Graphic 70" descr="Users outline">
              <a:extLst>
                <a:ext uri="{FF2B5EF4-FFF2-40B4-BE49-F238E27FC236}">
                  <a16:creationId xmlns:a16="http://schemas.microsoft.com/office/drawing/2014/main" id="{08C68D70-D043-6BD6-7DF1-8F1C603F37B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321145" y="1696806"/>
              <a:ext cx="474643" cy="474643"/>
            </a:xfrm>
            <a:prstGeom prst="rect">
              <a:avLst/>
            </a:prstGeom>
          </p:spPr>
        </p:pic>
        <p:pic>
          <p:nvPicPr>
            <p:cNvPr id="73" name="Graphic 72" descr="Robot Hand outline">
              <a:extLst>
                <a:ext uri="{FF2B5EF4-FFF2-40B4-BE49-F238E27FC236}">
                  <a16:creationId xmlns:a16="http://schemas.microsoft.com/office/drawing/2014/main" id="{57E28411-9C24-8AB4-1B6B-754AF98CA91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040952" y="2652112"/>
              <a:ext cx="465542" cy="465542"/>
            </a:xfrm>
            <a:prstGeom prst="rect">
              <a:avLst/>
            </a:prstGeom>
          </p:spPr>
        </p:pic>
        <p:pic>
          <p:nvPicPr>
            <p:cNvPr id="75" name="Graphic 74" descr="Programmer male outline">
              <a:extLst>
                <a:ext uri="{FF2B5EF4-FFF2-40B4-BE49-F238E27FC236}">
                  <a16:creationId xmlns:a16="http://schemas.microsoft.com/office/drawing/2014/main" id="{F3DE1186-0017-B177-74E8-2178C65CC19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859972" y="2272936"/>
              <a:ext cx="379176" cy="379176"/>
            </a:xfrm>
            <a:prstGeom prst="rect">
              <a:avLst/>
            </a:prstGeom>
          </p:spPr>
        </p:pic>
        <p:pic>
          <p:nvPicPr>
            <p:cNvPr id="77" name="Graphic 76" descr="Soccer Goal outline">
              <a:extLst>
                <a:ext uri="{FF2B5EF4-FFF2-40B4-BE49-F238E27FC236}">
                  <a16:creationId xmlns:a16="http://schemas.microsoft.com/office/drawing/2014/main" id="{4837D679-B11A-E6C8-8998-63FCC07B1AF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846277" y="2924595"/>
              <a:ext cx="548640" cy="548640"/>
            </a:xfrm>
            <a:prstGeom prst="rect">
              <a:avLst/>
            </a:prstGeom>
          </p:spPr>
        </p:pic>
        <p:pic>
          <p:nvPicPr>
            <p:cNvPr id="78" name="Graphic 77" descr="Programmer male outline">
              <a:extLst>
                <a:ext uri="{FF2B5EF4-FFF2-40B4-BE49-F238E27FC236}">
                  <a16:creationId xmlns:a16="http://schemas.microsoft.com/office/drawing/2014/main" id="{AC3ED93A-FB6F-10C6-F79E-523D4798DE3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384415" y="2870925"/>
              <a:ext cx="379176" cy="379176"/>
            </a:xfrm>
            <a:prstGeom prst="rect">
              <a:avLst/>
            </a:prstGeom>
          </p:spPr>
        </p:pic>
        <p:pic>
          <p:nvPicPr>
            <p:cNvPr id="80" name="Graphic 79" descr="Online Network outline">
              <a:extLst>
                <a:ext uri="{FF2B5EF4-FFF2-40B4-BE49-F238E27FC236}">
                  <a16:creationId xmlns:a16="http://schemas.microsoft.com/office/drawing/2014/main" id="{A4921AF7-EBC8-A621-DBC6-9448405D179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593792" y="2957896"/>
              <a:ext cx="390668" cy="390668"/>
            </a:xfrm>
            <a:prstGeom prst="rect">
              <a:avLst/>
            </a:prstGeom>
          </p:spPr>
        </p:pic>
        <p:pic>
          <p:nvPicPr>
            <p:cNvPr id="82" name="Graphic 81" descr="Petri Dish outline">
              <a:extLst>
                <a:ext uri="{FF2B5EF4-FFF2-40B4-BE49-F238E27FC236}">
                  <a16:creationId xmlns:a16="http://schemas.microsoft.com/office/drawing/2014/main" id="{B84D43A3-FFF3-D724-754B-7FBD8763D8A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675690" y="1741609"/>
              <a:ext cx="465542" cy="465542"/>
            </a:xfrm>
            <a:prstGeom prst="rect">
              <a:avLst/>
            </a:prstGeom>
          </p:spPr>
        </p:pic>
        <p:sp>
          <p:nvSpPr>
            <p:cNvPr id="107" name="TextBox 106">
              <a:extLst>
                <a:ext uri="{FF2B5EF4-FFF2-40B4-BE49-F238E27FC236}">
                  <a16:creationId xmlns:a16="http://schemas.microsoft.com/office/drawing/2014/main" id="{EDB176B7-930F-28D6-1545-7582A937C530}"/>
                </a:ext>
              </a:extLst>
            </p:cNvPr>
            <p:cNvSpPr txBox="1"/>
            <p:nvPr/>
          </p:nvSpPr>
          <p:spPr>
            <a:xfrm rot="-3120000">
              <a:off x="8397714" y="4302807"/>
              <a:ext cx="1699179" cy="29489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hu-HU" sz="1400" dirty="0">
                  <a:highlight>
                    <a:srgbClr val="00348A"/>
                  </a:highlight>
                </a:rPr>
                <a:t>Tudás</a:t>
              </a:r>
              <a:endParaRPr lang="LID4096" sz="1400" dirty="0">
                <a:highlight>
                  <a:srgbClr val="00348A"/>
                </a:highlight>
              </a:endParaRPr>
            </a:p>
          </p:txBody>
        </p:sp>
        <p:pic>
          <p:nvPicPr>
            <p:cNvPr id="83" name="Graphic 82" descr="Programmer male outline">
              <a:extLst>
                <a:ext uri="{FF2B5EF4-FFF2-40B4-BE49-F238E27FC236}">
                  <a16:creationId xmlns:a16="http://schemas.microsoft.com/office/drawing/2014/main" id="{E80AB768-1D9A-4EC5-BB13-CF11A5C041B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819820" y="1699047"/>
              <a:ext cx="379176" cy="379176"/>
            </a:xfrm>
            <a:prstGeom prst="rect">
              <a:avLst/>
            </a:prstGeom>
          </p:spPr>
        </p:pic>
        <p:sp>
          <p:nvSpPr>
            <p:cNvPr id="108" name="TextBox 107">
              <a:extLst>
                <a:ext uri="{FF2B5EF4-FFF2-40B4-BE49-F238E27FC236}">
                  <a16:creationId xmlns:a16="http://schemas.microsoft.com/office/drawing/2014/main" id="{6EC40FDF-7384-0BF7-9DCF-F8C31465AF54}"/>
                </a:ext>
              </a:extLst>
            </p:cNvPr>
            <p:cNvSpPr txBox="1"/>
            <p:nvPr/>
          </p:nvSpPr>
          <p:spPr>
            <a:xfrm rot="-3120000">
              <a:off x="7949668" y="4902459"/>
              <a:ext cx="1699179" cy="29489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hu-HU" sz="1400" dirty="0">
                  <a:highlight>
                    <a:srgbClr val="00348A"/>
                  </a:highlight>
                </a:rPr>
                <a:t>Adat</a:t>
              </a:r>
              <a:endParaRPr lang="LID4096" sz="1400" dirty="0">
                <a:highlight>
                  <a:srgbClr val="00348A"/>
                </a:highlight>
              </a:endParaRPr>
            </a:p>
          </p:txBody>
        </p:sp>
        <p:sp>
          <p:nvSpPr>
            <p:cNvPr id="109" name="TextBox 108">
              <a:extLst>
                <a:ext uri="{FF2B5EF4-FFF2-40B4-BE49-F238E27FC236}">
                  <a16:creationId xmlns:a16="http://schemas.microsoft.com/office/drawing/2014/main" id="{A47CD7AE-23B8-87E2-A73A-5113AADC408A}"/>
                </a:ext>
              </a:extLst>
            </p:cNvPr>
            <p:cNvSpPr txBox="1"/>
            <p:nvPr/>
          </p:nvSpPr>
          <p:spPr>
            <a:xfrm rot="-3120000">
              <a:off x="9113519" y="3400817"/>
              <a:ext cx="1699179" cy="29489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hu-HU" sz="1400" dirty="0">
                  <a:highlight>
                    <a:srgbClr val="00348A"/>
                  </a:highlight>
                </a:rPr>
                <a:t>Következtetés</a:t>
              </a:r>
              <a:endParaRPr lang="LID4096" sz="1400" dirty="0">
                <a:highlight>
                  <a:srgbClr val="00348A"/>
                </a:highlight>
              </a:endParaRPr>
            </a:p>
          </p:txBody>
        </p:sp>
        <p:sp>
          <p:nvSpPr>
            <p:cNvPr id="111" name="TextBox 110">
              <a:extLst>
                <a:ext uri="{FF2B5EF4-FFF2-40B4-BE49-F238E27FC236}">
                  <a16:creationId xmlns:a16="http://schemas.microsoft.com/office/drawing/2014/main" id="{E37D67BF-C057-39C9-6D5F-7B406F0EBF1F}"/>
                </a:ext>
              </a:extLst>
            </p:cNvPr>
            <p:cNvSpPr txBox="1"/>
            <p:nvPr/>
          </p:nvSpPr>
          <p:spPr>
            <a:xfrm>
              <a:off x="4568725" y="5878488"/>
              <a:ext cx="2916567" cy="25290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600" noProof="0" dirty="0">
                  <a:highlight>
                    <a:srgbClr val="00348A"/>
                  </a:highlight>
                </a:rPr>
                <a:t>CIO: maintain data infrastructure</a:t>
              </a:r>
            </a:p>
          </p:txBody>
        </p:sp>
        <p:sp>
          <p:nvSpPr>
            <p:cNvPr id="112" name="TextBox 111">
              <a:extLst>
                <a:ext uri="{FF2B5EF4-FFF2-40B4-BE49-F238E27FC236}">
                  <a16:creationId xmlns:a16="http://schemas.microsoft.com/office/drawing/2014/main" id="{00C460B6-A0B2-FEFA-3278-C62025EBC37B}"/>
                </a:ext>
              </a:extLst>
            </p:cNvPr>
            <p:cNvSpPr txBox="1"/>
            <p:nvPr/>
          </p:nvSpPr>
          <p:spPr>
            <a:xfrm>
              <a:off x="4290200" y="4521954"/>
              <a:ext cx="3246485" cy="193133"/>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600" noProof="0" dirty="0">
                  <a:highlight>
                    <a:srgbClr val="00348A"/>
                  </a:highlight>
                </a:rPr>
                <a:t>CDO – data and digitisation as capital</a:t>
              </a:r>
            </a:p>
          </p:txBody>
        </p:sp>
        <p:sp>
          <p:nvSpPr>
            <p:cNvPr id="113" name="TextBox 112">
              <a:extLst>
                <a:ext uri="{FF2B5EF4-FFF2-40B4-BE49-F238E27FC236}">
                  <a16:creationId xmlns:a16="http://schemas.microsoft.com/office/drawing/2014/main" id="{65FAA281-2801-B54E-76E2-952CF0BF92C0}"/>
                </a:ext>
              </a:extLst>
            </p:cNvPr>
            <p:cNvSpPr txBox="1"/>
            <p:nvPr/>
          </p:nvSpPr>
          <p:spPr>
            <a:xfrm>
              <a:off x="4131233" y="3358245"/>
              <a:ext cx="3553955" cy="341047"/>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600" noProof="0" dirty="0">
                  <a:highlight>
                    <a:srgbClr val="00348A"/>
                  </a:highlight>
                </a:rPr>
                <a:t>Management: turn AI to competitive edge</a:t>
              </a:r>
            </a:p>
          </p:txBody>
        </p:sp>
        <p:pic>
          <p:nvPicPr>
            <p:cNvPr id="115" name="Picture 114" descr="A blue and white logo&#10;&#10;AI-generated content may be incorrect.">
              <a:extLst>
                <a:ext uri="{FF2B5EF4-FFF2-40B4-BE49-F238E27FC236}">
                  <a16:creationId xmlns:a16="http://schemas.microsoft.com/office/drawing/2014/main" id="{F8CB267C-283E-F9B2-78B7-064CDBC6833A}"/>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5467978" y="3657090"/>
              <a:ext cx="395905" cy="423168"/>
            </a:xfrm>
            <a:prstGeom prst="rect">
              <a:avLst/>
            </a:prstGeom>
          </p:spPr>
        </p:pic>
      </p:grpSp>
      <p:sp>
        <p:nvSpPr>
          <p:cNvPr id="3" name="TextBox 2">
            <a:extLst>
              <a:ext uri="{FF2B5EF4-FFF2-40B4-BE49-F238E27FC236}">
                <a16:creationId xmlns:a16="http://schemas.microsoft.com/office/drawing/2014/main" id="{5D356FB6-83E4-54FA-CEDD-5474A0565387}"/>
              </a:ext>
            </a:extLst>
          </p:cNvPr>
          <p:cNvSpPr txBox="1"/>
          <p:nvPr/>
        </p:nvSpPr>
        <p:spPr>
          <a:xfrm>
            <a:off x="3274111" y="2336083"/>
            <a:ext cx="5778738" cy="251868"/>
          </a:xfrm>
          <a:prstGeom prst="rect">
            <a:avLst/>
          </a:prstGeom>
          <a:ln w="6350">
            <a:noFill/>
            <a:miter lim="800000"/>
          </a:ln>
        </p:spPr>
        <p:txBody>
          <a:bodyPr vert="horz" wrap="square" lIns="0" tIns="0" rIns="0" bIns="0" rtlCol="0">
            <a:noAutofit/>
          </a:bodyPr>
          <a:lstStyle/>
          <a:p>
            <a:pPr algn="ctr">
              <a:spcBef>
                <a:spcPts val="300"/>
              </a:spcBef>
              <a:spcAft>
                <a:spcPts val="300"/>
              </a:spcAft>
            </a:pPr>
            <a:r>
              <a:rPr lang="en-GB" sz="1600" noProof="0" dirty="0">
                <a:solidFill>
                  <a:schemeClr val="bg2"/>
                </a:solidFill>
              </a:rPr>
              <a:t>Turn curated data + AI into competitive advantage in finance, planning, sales, HR, products and services. </a:t>
            </a:r>
          </a:p>
        </p:txBody>
      </p:sp>
    </p:spTree>
    <p:extLst>
      <p:ext uri="{BB962C8B-B14F-4D97-AF65-F5344CB8AC3E}">
        <p14:creationId xmlns:p14="http://schemas.microsoft.com/office/powerpoint/2010/main" val="33961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1C291D6C-4FA8-4138-439B-03DA7BF4B184}"/>
            </a:ext>
          </a:extLst>
        </p:cNvPr>
        <p:cNvGrpSpPr/>
        <p:nvPr/>
      </p:nvGrpSpPr>
      <p:grpSpPr>
        <a:xfrm>
          <a:off x="0" y="0"/>
          <a:ext cx="0" cy="0"/>
          <a:chOff x="0" y="0"/>
          <a:chExt cx="0" cy="0"/>
        </a:xfrm>
      </p:grpSpPr>
      <p:sp>
        <p:nvSpPr>
          <p:cNvPr id="349" name="Google Shape;349;p3">
            <a:extLst>
              <a:ext uri="{FF2B5EF4-FFF2-40B4-BE49-F238E27FC236}">
                <a16:creationId xmlns:a16="http://schemas.microsoft.com/office/drawing/2014/main" id="{A1CEC35E-7A23-FB8B-8631-6EEBB79CE42D}"/>
              </a:ext>
            </a:extLst>
          </p:cNvPr>
          <p:cNvSpPr txBox="1">
            <a:spLocks noGrp="1"/>
          </p:cNvSpPr>
          <p:nvPr>
            <p:ph type="title"/>
          </p:nvPr>
        </p:nvSpPr>
        <p:spPr>
          <a:xfrm>
            <a:off x="554736" y="1946593"/>
            <a:ext cx="4921154" cy="694944"/>
          </a:xfrm>
          <a:prstGeom prst="rect">
            <a:avLst/>
          </a:prstGeom>
          <a:noFill/>
          <a:ln>
            <a:noFill/>
          </a:ln>
        </p:spPr>
        <p:txBody>
          <a:bodyPr spcFirstLastPara="1" wrap="square" lIns="0" tIns="0" rIns="0" bIns="0" anchor="t" anchorCtr="0">
            <a:noAutofit/>
          </a:bodyPr>
          <a:lstStyle/>
          <a:p>
            <a:pPr>
              <a:buClr>
                <a:schemeClr val="dk1"/>
              </a:buClr>
              <a:buSzPts val="2000"/>
            </a:pPr>
            <a:r>
              <a:rPr lang="en-GB" sz="4800" dirty="0">
                <a:solidFill>
                  <a:schemeClr val="lt1"/>
                </a:solidFill>
              </a:rPr>
              <a:t>Skills, Responsibilities, </a:t>
            </a:r>
            <a:br>
              <a:rPr lang="en-GB" sz="4800" dirty="0">
                <a:solidFill>
                  <a:schemeClr val="lt1"/>
                </a:solidFill>
              </a:rPr>
            </a:br>
            <a:r>
              <a:rPr lang="en-GB" sz="4800" dirty="0">
                <a:solidFill>
                  <a:schemeClr val="lt1"/>
                </a:solidFill>
              </a:rPr>
              <a:t>Organisation</a:t>
            </a:r>
            <a:endParaRPr lang="en-GB" sz="4800" noProof="0" dirty="0">
              <a:solidFill>
                <a:schemeClr val="lt1"/>
              </a:solidFill>
            </a:endParaRPr>
          </a:p>
        </p:txBody>
      </p:sp>
      <p:sp>
        <p:nvSpPr>
          <p:cNvPr id="350" name="Google Shape;350;p3">
            <a:extLst>
              <a:ext uri="{FF2B5EF4-FFF2-40B4-BE49-F238E27FC236}">
                <a16:creationId xmlns:a16="http://schemas.microsoft.com/office/drawing/2014/main" id="{5CD938F3-FDD9-9452-3659-E66493683BAC}"/>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noProof="0" dirty="0">
                <a:solidFill>
                  <a:schemeClr val="lt1"/>
                </a:solidFill>
                <a:latin typeface="Arial"/>
                <a:ea typeface="Arial"/>
                <a:cs typeface="Arial"/>
                <a:sym typeface="Arial"/>
              </a:rPr>
              <a:t>0</a:t>
            </a:r>
            <a:r>
              <a:rPr lang="hu-HU" sz="41300" b="0" i="0" u="none" strike="noStrike" cap="none" noProof="0" dirty="0">
                <a:solidFill>
                  <a:schemeClr val="lt1"/>
                </a:solidFill>
                <a:latin typeface="Arial"/>
                <a:ea typeface="Arial"/>
                <a:cs typeface="Arial"/>
                <a:sym typeface="Arial"/>
              </a:rPr>
              <a:t>5</a:t>
            </a:r>
            <a:endParaRPr lang="en-GB" sz="1400" b="0" i="0" u="none" strike="noStrike" cap="none" noProof="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99653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7">
          <a:extLst>
            <a:ext uri="{FF2B5EF4-FFF2-40B4-BE49-F238E27FC236}">
              <a16:creationId xmlns:a16="http://schemas.microsoft.com/office/drawing/2014/main" id="{C730DC44-8AB8-0068-BA57-96CFB984F835}"/>
            </a:ext>
          </a:extLst>
        </p:cNvPr>
        <p:cNvGrpSpPr/>
        <p:nvPr/>
      </p:nvGrpSpPr>
      <p:grpSpPr>
        <a:xfrm>
          <a:off x="0" y="0"/>
          <a:ext cx="0" cy="0"/>
          <a:chOff x="0" y="0"/>
          <a:chExt cx="0" cy="0"/>
        </a:xfrm>
      </p:grpSpPr>
      <p:cxnSp>
        <p:nvCxnSpPr>
          <p:cNvPr id="430" name="Google Shape;430;p7">
            <a:extLst>
              <a:ext uri="{FF2B5EF4-FFF2-40B4-BE49-F238E27FC236}">
                <a16:creationId xmlns:a16="http://schemas.microsoft.com/office/drawing/2014/main" id="{DA3BFF9A-26D5-05B5-0259-AA60A36BF47D}"/>
              </a:ext>
            </a:extLst>
          </p:cNvPr>
          <p:cNvCxnSpPr/>
          <p:nvPr/>
        </p:nvCxnSpPr>
        <p:spPr>
          <a:xfrm rot="10800000" flipH="1">
            <a:off x="843546" y="1540045"/>
            <a:ext cx="7995654" cy="3664475"/>
          </a:xfrm>
          <a:prstGeom prst="straightConnector1">
            <a:avLst/>
          </a:prstGeom>
          <a:noFill/>
          <a:ln w="9525" cap="flat" cmpd="sng">
            <a:solidFill>
              <a:schemeClr val="lt1"/>
            </a:solidFill>
            <a:prstDash val="dash"/>
            <a:round/>
            <a:headEnd type="none" w="sm" len="sm"/>
            <a:tailEnd type="none" w="sm" len="sm"/>
          </a:ln>
        </p:spPr>
      </p:cxnSp>
      <p:sp>
        <p:nvSpPr>
          <p:cNvPr id="428" name="Google Shape;428;p7">
            <a:extLst>
              <a:ext uri="{FF2B5EF4-FFF2-40B4-BE49-F238E27FC236}">
                <a16:creationId xmlns:a16="http://schemas.microsoft.com/office/drawing/2014/main" id="{F444811C-327B-57D2-263C-B7D77B2CB2DC}"/>
              </a:ext>
            </a:extLst>
          </p:cNvPr>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dirty="0"/>
              <a:t>For </a:t>
            </a:r>
            <a:r>
              <a:rPr lang="en-GB" dirty="0">
                <a:solidFill>
                  <a:srgbClr val="4EC0E4"/>
                </a:solidFill>
              </a:rPr>
              <a:t>B</a:t>
            </a:r>
            <a:r>
              <a:rPr lang="en-GB" noProof="0" dirty="0" err="1">
                <a:solidFill>
                  <a:srgbClr val="4EC0E4"/>
                </a:solidFill>
              </a:rPr>
              <a:t>ig</a:t>
            </a:r>
            <a:r>
              <a:rPr lang="en-GB" noProof="0" dirty="0">
                <a:solidFill>
                  <a:srgbClr val="4EC0E4"/>
                </a:solidFill>
              </a:rPr>
              <a:t> </a:t>
            </a:r>
            <a:r>
              <a:rPr lang="en-GB" dirty="0">
                <a:solidFill>
                  <a:srgbClr val="4EC0E4"/>
                </a:solidFill>
              </a:rPr>
              <a:t>D</a:t>
            </a:r>
            <a:r>
              <a:rPr lang="en-GB" noProof="0" dirty="0" err="1">
                <a:solidFill>
                  <a:srgbClr val="4EC0E4"/>
                </a:solidFill>
              </a:rPr>
              <a:t>ata</a:t>
            </a:r>
            <a:r>
              <a:rPr lang="en-GB" noProof="0" dirty="0">
                <a:solidFill>
                  <a:srgbClr val="4EC0E4"/>
                </a:solidFill>
              </a:rPr>
              <a:t> </a:t>
            </a:r>
            <a:r>
              <a:rPr lang="en-GB" dirty="0"/>
              <a:t>And AI Almost Everybody Is Small</a:t>
            </a:r>
          </a:p>
        </p:txBody>
      </p:sp>
      <p:sp>
        <p:nvSpPr>
          <p:cNvPr id="429" name="Google Shape;429;p7">
            <a:extLst>
              <a:ext uri="{FF2B5EF4-FFF2-40B4-BE49-F238E27FC236}">
                <a16:creationId xmlns:a16="http://schemas.microsoft.com/office/drawing/2014/main" id="{ECB57BD1-8770-A63A-FD30-64BEEDF7269F}"/>
              </a:ext>
            </a:extLst>
          </p:cNvPr>
          <p:cNvSpPr txBox="1"/>
          <p:nvPr/>
        </p:nvSpPr>
        <p:spPr>
          <a:xfrm>
            <a:off x="1329224" y="2474702"/>
            <a:ext cx="4053546" cy="2800726"/>
          </a:xfrm>
          <a:prstGeom prst="rect">
            <a:avLst/>
          </a:prstGeom>
          <a:solidFill>
            <a:srgbClr val="FFFFFF">
              <a:alpha val="76078"/>
            </a:srgbClr>
          </a:solidFill>
          <a:ln>
            <a:solidFill>
              <a:schemeClr val="tx1">
                <a:lumMod val="65000"/>
              </a:schemeClr>
            </a:solidFill>
          </a:ln>
          <a:effectLst>
            <a:outerShdw blurRad="50800" dist="38100" dir="5400000" algn="t" rotWithShape="0">
              <a:prstClr val="black">
                <a:alpha val="40000"/>
              </a:prstClr>
            </a:outerShdw>
          </a:effectLst>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chemeClr val="lt1"/>
              </a:buClr>
              <a:buSzPts val="1600"/>
              <a:buFont typeface="Arial"/>
              <a:buNone/>
            </a:pPr>
            <a:r>
              <a:rPr lang="en-GB" sz="1600" b="1" i="0" u="none" strike="noStrike" cap="none" noProof="0" dirty="0">
                <a:solidFill>
                  <a:srgbClr val="E88500"/>
                </a:solidFill>
                <a:latin typeface="Arial"/>
                <a:ea typeface="Arial"/>
                <a:cs typeface="Arial"/>
                <a:sym typeface="Arial"/>
              </a:rPr>
              <a:t>AI</a:t>
            </a:r>
            <a:r>
              <a:rPr lang="hu-HU" sz="1600" b="1" i="0" u="none" strike="noStrike" cap="none" noProof="0" dirty="0">
                <a:solidFill>
                  <a:schemeClr val="lt1"/>
                </a:solidFill>
                <a:latin typeface="Arial"/>
                <a:ea typeface="Arial"/>
                <a:cs typeface="Arial"/>
                <a:sym typeface="Arial"/>
              </a:rPr>
              <a:t> </a:t>
            </a:r>
            <a:r>
              <a:rPr lang="en-GB" sz="1600" b="1" i="0" u="none" strike="noStrike" cap="none" noProof="0" dirty="0">
                <a:solidFill>
                  <a:schemeClr val="lt1"/>
                </a:solidFill>
                <a:latin typeface="Arial"/>
                <a:ea typeface="Arial"/>
                <a:cs typeface="Arial"/>
                <a:sym typeface="Arial"/>
              </a:rPr>
              <a:t>talent is very limited</a:t>
            </a:r>
            <a:endParaRPr lang="hu-HU" sz="1400" b="0" i="0" u="none" strike="noStrike" cap="none" noProof="0"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Arial"/>
              <a:buChar char="•"/>
            </a:pPr>
            <a:r>
              <a:rPr lang="en-GB" sz="1600" b="0" i="0" u="none" strike="noStrike" cap="none" noProof="0" dirty="0">
                <a:solidFill>
                  <a:schemeClr val="lt1"/>
                </a:solidFill>
                <a:latin typeface="Arial"/>
                <a:ea typeface="Arial"/>
                <a:cs typeface="Arial"/>
                <a:sym typeface="Arial"/>
              </a:rPr>
              <a:t>otologists</a:t>
            </a:r>
            <a:endParaRPr lang="hu-HU" sz="1400" b="0" i="0" u="none" strike="noStrike" cap="none" noProof="0"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Arial"/>
              <a:buChar char="•"/>
            </a:pPr>
            <a:r>
              <a:rPr lang="en-GB" sz="1600" b="0" i="0" u="none" strike="noStrike" cap="none" noProof="0" dirty="0">
                <a:solidFill>
                  <a:schemeClr val="lt1"/>
                </a:solidFill>
                <a:latin typeface="Arial"/>
                <a:ea typeface="Arial"/>
                <a:cs typeface="Arial"/>
                <a:sym typeface="Arial"/>
              </a:rPr>
              <a:t>Information scientists</a:t>
            </a:r>
            <a:endParaRPr lang="hu-HU" sz="1400" b="0" i="0" u="none" strike="noStrike" cap="none" noProof="0"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Arial"/>
              <a:buChar char="•"/>
            </a:pPr>
            <a:r>
              <a:rPr lang="en-GB" sz="1600" dirty="0">
                <a:solidFill>
                  <a:schemeClr val="lt1"/>
                </a:solidFill>
                <a:latin typeface="Arial"/>
                <a:ea typeface="Arial"/>
                <a:cs typeface="Arial"/>
                <a:sym typeface="Arial"/>
              </a:rPr>
              <a:t>data &amp; AI engineers</a:t>
            </a:r>
            <a:endParaRPr lang="hu-HU" sz="1400" b="0" i="0" u="none" strike="noStrike" cap="none" noProof="0"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Arial"/>
              <a:buChar char="•"/>
            </a:pPr>
            <a:r>
              <a:rPr lang="en-GB" sz="1600" b="0" i="0" u="none" strike="noStrike" cap="none" noProof="0" dirty="0">
                <a:solidFill>
                  <a:schemeClr val="lt1"/>
                </a:solidFill>
                <a:latin typeface="Arial"/>
                <a:ea typeface="Arial"/>
                <a:cs typeface="Arial"/>
                <a:sym typeface="Arial"/>
              </a:rPr>
              <a:t>statisticians</a:t>
            </a:r>
            <a:endParaRPr lang="hu-HU" sz="1600" b="0" i="0" u="none" strike="noStrike" cap="none" noProof="0"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dirty="0">
                <a:solidFill>
                  <a:schemeClr val="lt1"/>
                </a:solidFill>
                <a:latin typeface="Arial"/>
                <a:ea typeface="Arial"/>
                <a:cs typeface="Arial"/>
                <a:sym typeface="Arial"/>
              </a:rPr>
              <a:t>are trained in small numbers.</a:t>
            </a:r>
          </a:p>
          <a:p>
            <a:pPr marL="0" marR="0" lvl="0" indent="0" algn="l" rtl="0">
              <a:lnSpc>
                <a:spcPct val="100000"/>
              </a:lnSpc>
              <a:spcBef>
                <a:spcPts val="0"/>
              </a:spcBef>
              <a:spcAft>
                <a:spcPts val="0"/>
              </a:spcAft>
              <a:buClr>
                <a:srgbClr val="000000"/>
              </a:buClr>
              <a:buSzPts val="1600"/>
              <a:buFont typeface="Arial"/>
              <a:buNone/>
            </a:pPr>
            <a:endParaRPr lang="hu-HU" sz="1600" b="1" noProof="0" dirty="0">
              <a:solidFill>
                <a:srgbClr val="E885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600" noProof="0" dirty="0">
                <a:solidFill>
                  <a:schemeClr val="bg1"/>
                </a:solidFill>
                <a:latin typeface="Arial"/>
                <a:ea typeface="Arial"/>
                <a:cs typeface="Arial"/>
                <a:sym typeface="Arial"/>
              </a:rPr>
              <a:t>The use of data sharing spaces and re-use of open-source models alleviates the need to pay premium HR costs for very scarce talent</a:t>
            </a:r>
            <a:endParaRPr lang="hu-HU" sz="1400" b="0" i="0" u="none" strike="noStrike" cap="none" noProof="0" dirty="0">
              <a:solidFill>
                <a:srgbClr val="000000"/>
              </a:solidFill>
              <a:latin typeface="Arial"/>
              <a:ea typeface="Arial"/>
              <a:cs typeface="Arial"/>
              <a:sym typeface="Arial"/>
            </a:endParaRPr>
          </a:p>
        </p:txBody>
      </p:sp>
      <p:sp>
        <p:nvSpPr>
          <p:cNvPr id="431" name="Google Shape;431;p7">
            <a:extLst>
              <a:ext uri="{FF2B5EF4-FFF2-40B4-BE49-F238E27FC236}">
                <a16:creationId xmlns:a16="http://schemas.microsoft.com/office/drawing/2014/main" id="{464AEDFF-96E7-A7BF-242C-AF1158DEBBCE}"/>
              </a:ext>
            </a:extLst>
          </p:cNvPr>
          <p:cNvSpPr txBox="1"/>
          <p:nvPr/>
        </p:nvSpPr>
        <p:spPr>
          <a:xfrm>
            <a:off x="8639520" y="2439557"/>
            <a:ext cx="114165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GB" sz="1600" b="0" i="0" u="none" strike="noStrike" cap="none" noProof="0" dirty="0">
                <a:solidFill>
                  <a:schemeClr val="dk1"/>
                </a:solidFill>
                <a:latin typeface="Arial"/>
                <a:ea typeface="Arial"/>
                <a:cs typeface="Arial"/>
                <a:sym typeface="Arial"/>
              </a:rPr>
              <a:t>[Sanitized]</a:t>
            </a:r>
            <a:endParaRPr lang="en-GB" sz="1400" b="0" i="0" u="none" strike="noStrike" cap="none" noProof="0" dirty="0">
              <a:solidFill>
                <a:srgbClr val="000000"/>
              </a:solidFill>
              <a:latin typeface="Arial"/>
              <a:ea typeface="Arial"/>
              <a:cs typeface="Arial"/>
              <a:sym typeface="Arial"/>
            </a:endParaRPr>
          </a:p>
        </p:txBody>
      </p:sp>
      <p:sp>
        <p:nvSpPr>
          <p:cNvPr id="432" name="Google Shape;432;p7">
            <a:extLst>
              <a:ext uri="{FF2B5EF4-FFF2-40B4-BE49-F238E27FC236}">
                <a16:creationId xmlns:a16="http://schemas.microsoft.com/office/drawing/2014/main" id="{007653E9-4E4B-1042-D02E-012E8D4E2D7A}"/>
              </a:ext>
            </a:extLst>
          </p:cNvPr>
          <p:cNvSpPr/>
          <p:nvPr/>
        </p:nvSpPr>
        <p:spPr>
          <a:xfrm>
            <a:off x="286960" y="4558956"/>
            <a:ext cx="1261880" cy="301870"/>
          </a:xfrm>
          <a:prstGeom prst="rect">
            <a:avLst/>
          </a:prstGeom>
          <a:noFill/>
          <a:ln>
            <a:noFill/>
          </a:ln>
        </p:spPr>
        <p:txBody>
          <a:bodyPr spcFirstLastPara="1" wrap="square" lIns="36000" tIns="36000" rIns="36000" bIns="36000" anchor="t" anchorCtr="0">
            <a:noAutofit/>
          </a:bodyPr>
          <a:lstStyle/>
          <a:p>
            <a:pPr marL="0" marR="0" lvl="0" indent="0" algn="l" rtl="0">
              <a:lnSpc>
                <a:spcPct val="100000"/>
              </a:lnSpc>
              <a:spcBef>
                <a:spcPts val="0"/>
              </a:spcBef>
              <a:spcAft>
                <a:spcPts val="0"/>
              </a:spcAft>
              <a:buClr>
                <a:schemeClr val="dk1"/>
              </a:buClr>
              <a:buSzPts val="300"/>
              <a:buFont typeface="Roboto Condensed"/>
              <a:buNone/>
            </a:pPr>
            <a:endParaRPr lang="en-GB" sz="1200" b="0" i="0" u="sng" strike="noStrike" cap="none" noProof="0"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00"/>
              <a:buFont typeface="Roboto Condensed"/>
              <a:buNone/>
            </a:pPr>
            <a:endParaRPr lang="en-GB" sz="1200" b="0" i="0" u="sng" strike="noStrike" cap="none" noProof="0" dirty="0">
              <a:solidFill>
                <a:schemeClr val="lt1"/>
              </a:solidFill>
              <a:latin typeface="Arial"/>
              <a:ea typeface="Arial"/>
              <a:cs typeface="Arial"/>
              <a:sym typeface="Arial"/>
            </a:endParaRPr>
          </a:p>
        </p:txBody>
      </p:sp>
      <p:sp>
        <p:nvSpPr>
          <p:cNvPr id="433" name="Google Shape;433;p7">
            <a:extLst>
              <a:ext uri="{FF2B5EF4-FFF2-40B4-BE49-F238E27FC236}">
                <a16:creationId xmlns:a16="http://schemas.microsoft.com/office/drawing/2014/main" id="{2405BC55-1637-1558-E714-2137929AC833}"/>
              </a:ext>
            </a:extLst>
          </p:cNvPr>
          <p:cNvSpPr/>
          <p:nvPr/>
        </p:nvSpPr>
        <p:spPr>
          <a:xfrm>
            <a:off x="7246167" y="1410579"/>
            <a:ext cx="4706002" cy="4716000"/>
          </a:xfrm>
          <a:prstGeom prst="ellipse">
            <a:avLst/>
          </a:prstGeom>
          <a:solidFill>
            <a:schemeClr val="lt1"/>
          </a:solidFill>
          <a:ln w="10775" cap="flat" cmpd="sng">
            <a:solidFill>
              <a:srgbClr val="051A2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boto Condensed"/>
              <a:buNone/>
            </a:pPr>
            <a:endParaRPr lang="en-GB" sz="1800" b="0" i="0" u="none" strike="noStrike" cap="none" noProof="0" dirty="0">
              <a:solidFill>
                <a:schemeClr val="dk1"/>
              </a:solidFill>
              <a:latin typeface="Arial"/>
              <a:ea typeface="Arial"/>
              <a:cs typeface="Arial"/>
              <a:sym typeface="Arial"/>
            </a:endParaRPr>
          </a:p>
        </p:txBody>
      </p:sp>
      <p:sp>
        <p:nvSpPr>
          <p:cNvPr id="434" name="Google Shape;434;p7">
            <a:extLst>
              <a:ext uri="{FF2B5EF4-FFF2-40B4-BE49-F238E27FC236}">
                <a16:creationId xmlns:a16="http://schemas.microsoft.com/office/drawing/2014/main" id="{C7DD4A8A-F90B-252B-9993-4DAC04E1A6B0}"/>
              </a:ext>
            </a:extLst>
          </p:cNvPr>
          <p:cNvSpPr txBox="1"/>
          <p:nvPr/>
        </p:nvSpPr>
        <p:spPr>
          <a:xfrm>
            <a:off x="7336618" y="2032337"/>
            <a:ext cx="4706002" cy="33701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Arial"/>
              <a:buNone/>
            </a:pPr>
            <a:r>
              <a:rPr lang="hu-HU" sz="2800" b="0" i="0" u="none" strike="noStrike" cap="none" noProof="0" dirty="0">
                <a:solidFill>
                  <a:schemeClr val="dk1"/>
                </a:solidFill>
                <a:latin typeface="Arial"/>
                <a:ea typeface="Arial"/>
                <a:cs typeface="Arial"/>
                <a:sym typeface="Arial"/>
              </a:rPr>
              <a:t>23 </a:t>
            </a:r>
            <a:r>
              <a:rPr lang="en-GB" sz="2800" b="0" i="0" u="none" strike="noStrike" cap="none" noProof="0" dirty="0">
                <a:solidFill>
                  <a:schemeClr val="dk1"/>
                </a:solidFill>
                <a:latin typeface="Arial"/>
                <a:ea typeface="Arial"/>
                <a:cs typeface="Arial"/>
                <a:sym typeface="Arial"/>
              </a:rPr>
              <a:t>million</a:t>
            </a:r>
            <a:r>
              <a:rPr lang="hu-HU" sz="2800" b="0" i="0" u="none" strike="noStrike" cap="none" noProof="0" dirty="0">
                <a:solidFill>
                  <a:schemeClr val="dk1"/>
                </a:solidFill>
                <a:latin typeface="Arial"/>
                <a:ea typeface="Arial"/>
                <a:cs typeface="Arial"/>
                <a:sym typeface="Arial"/>
              </a:rPr>
              <a:t> </a:t>
            </a:r>
            <a:r>
              <a:rPr lang="en-GB" sz="1700" b="0" i="0" u="none" strike="noStrike" cap="none" noProof="0" dirty="0">
                <a:solidFill>
                  <a:schemeClr val="dk1"/>
                </a:solidFill>
                <a:latin typeface="Arial"/>
                <a:ea typeface="Arial"/>
                <a:cs typeface="Arial"/>
                <a:sym typeface="Arial"/>
              </a:rPr>
              <a:t>European </a:t>
            </a:r>
            <a:r>
              <a:rPr lang="hu-HU" sz="1700" b="0" i="0" u="none" strike="noStrike" cap="none" noProof="0" dirty="0">
                <a:solidFill>
                  <a:schemeClr val="dk1"/>
                </a:solidFill>
                <a:latin typeface="Arial"/>
                <a:ea typeface="Arial"/>
                <a:cs typeface="Arial"/>
                <a:sym typeface="Arial"/>
              </a:rPr>
              <a:t>SME, </a:t>
            </a:r>
            <a:br>
              <a:rPr lang="hu-HU" sz="1700" b="0" i="0" u="none" strike="noStrike" cap="none" noProof="0" dirty="0">
                <a:solidFill>
                  <a:schemeClr val="dk1"/>
                </a:solidFill>
                <a:latin typeface="Arial"/>
                <a:ea typeface="Arial"/>
                <a:cs typeface="Arial"/>
                <a:sym typeface="Arial"/>
              </a:rPr>
            </a:br>
            <a:r>
              <a:rPr lang="hu-HU" sz="1700" b="0" i="0" u="none" strike="noStrike" cap="none" noProof="0" dirty="0">
                <a:solidFill>
                  <a:schemeClr val="dk1"/>
                </a:solidFill>
                <a:latin typeface="Arial"/>
                <a:ea typeface="Arial"/>
                <a:cs typeface="Arial"/>
                <a:sym typeface="Arial"/>
              </a:rPr>
              <a:t>96% </a:t>
            </a:r>
            <a:r>
              <a:rPr lang="en-GB" sz="1700" b="0" i="0" u="none" strike="noStrike" cap="none" noProof="0" dirty="0">
                <a:solidFill>
                  <a:schemeClr val="dk1"/>
                </a:solidFill>
                <a:latin typeface="Arial"/>
                <a:ea typeface="Arial"/>
                <a:cs typeface="Arial"/>
                <a:sym typeface="Arial"/>
              </a:rPr>
              <a:t>with less than </a:t>
            </a:r>
            <a:r>
              <a:rPr lang="hu-HU" sz="1700" b="0" i="0" u="none" strike="noStrike" cap="none" noProof="0" dirty="0">
                <a:solidFill>
                  <a:schemeClr val="dk1"/>
                </a:solidFill>
                <a:latin typeface="Arial"/>
                <a:ea typeface="Arial"/>
                <a:cs typeface="Arial"/>
                <a:sym typeface="Arial"/>
              </a:rPr>
              <a:t>10 </a:t>
            </a:r>
            <a:r>
              <a:rPr lang="en-GB" sz="1700" b="0" i="0" u="none" strike="noStrike" cap="none" noProof="0" dirty="0">
                <a:solidFill>
                  <a:schemeClr val="dk1"/>
                </a:solidFill>
                <a:latin typeface="Arial"/>
                <a:ea typeface="Arial"/>
                <a:cs typeface="Arial"/>
                <a:sym typeface="Arial"/>
              </a:rPr>
              <a:t>people</a:t>
            </a:r>
            <a:endParaRPr lang="hu-HU" sz="1700" b="0" i="0" u="none" strike="noStrike" cap="none" noProof="0"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Arial"/>
              <a:buNone/>
            </a:pPr>
            <a:r>
              <a:rPr lang="hu-HU" sz="2800" noProof="0" dirty="0">
                <a:solidFill>
                  <a:schemeClr val="dk1"/>
                </a:solidFill>
                <a:latin typeface="Arial"/>
                <a:ea typeface="Arial"/>
                <a:cs typeface="Arial"/>
                <a:sym typeface="Arial"/>
              </a:rPr>
              <a:t>1 </a:t>
            </a:r>
            <a:r>
              <a:rPr lang="en-GB" sz="2800" noProof="0" dirty="0">
                <a:solidFill>
                  <a:schemeClr val="dk1"/>
                </a:solidFill>
                <a:latin typeface="Arial"/>
                <a:ea typeface="Arial"/>
                <a:cs typeface="Arial"/>
                <a:sym typeface="Arial"/>
              </a:rPr>
              <a:t>million</a:t>
            </a:r>
            <a:r>
              <a:rPr lang="hu-HU" sz="2800" noProof="0" dirty="0">
                <a:solidFill>
                  <a:schemeClr val="dk1"/>
                </a:solidFill>
                <a:latin typeface="Arial"/>
                <a:ea typeface="Arial"/>
                <a:cs typeface="Arial"/>
                <a:sym typeface="Arial"/>
              </a:rPr>
              <a:t> </a:t>
            </a:r>
            <a:r>
              <a:rPr lang="hu-HU" sz="1700" noProof="0" dirty="0">
                <a:solidFill>
                  <a:schemeClr val="dk1"/>
                </a:solidFill>
                <a:latin typeface="Arial"/>
                <a:ea typeface="Arial"/>
                <a:cs typeface="Arial"/>
                <a:sym typeface="Arial"/>
              </a:rPr>
              <a:t>non-profit </a:t>
            </a:r>
            <a:r>
              <a:rPr lang="en-GB" sz="1700" noProof="0" dirty="0">
                <a:solidFill>
                  <a:schemeClr val="dk1"/>
                </a:solidFill>
                <a:latin typeface="Arial"/>
                <a:ea typeface="Arial"/>
                <a:cs typeface="Arial"/>
                <a:sym typeface="Arial"/>
              </a:rPr>
              <a:t>organisation</a:t>
            </a:r>
            <a:endParaRPr lang="hu-HU" sz="1700" noProof="0"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Arial"/>
              <a:buNone/>
            </a:pPr>
            <a:r>
              <a:rPr lang="hu-HU" sz="2800" noProof="0" dirty="0">
                <a:solidFill>
                  <a:schemeClr val="dk1"/>
                </a:solidFill>
                <a:latin typeface="Arial"/>
                <a:ea typeface="Arial"/>
                <a:cs typeface="Arial"/>
                <a:sym typeface="Arial"/>
              </a:rPr>
              <a:t>2700 </a:t>
            </a:r>
            <a:r>
              <a:rPr lang="en-GB" sz="1700" dirty="0">
                <a:solidFill>
                  <a:schemeClr val="dk1"/>
                </a:solidFill>
                <a:latin typeface="Arial"/>
                <a:cs typeface="Arial"/>
                <a:sym typeface="Arial"/>
              </a:rPr>
              <a:t>universities</a:t>
            </a:r>
            <a:br>
              <a:rPr lang="hu-HU" sz="1600" noProof="0" dirty="0">
                <a:solidFill>
                  <a:schemeClr val="dk1"/>
                </a:solidFill>
                <a:latin typeface="Arial"/>
                <a:ea typeface="Arial"/>
                <a:cs typeface="Arial"/>
                <a:sym typeface="Arial"/>
              </a:rPr>
            </a:br>
            <a:r>
              <a:rPr lang="en-GB" sz="1600" noProof="0" dirty="0">
                <a:solidFill>
                  <a:schemeClr val="dk1"/>
                </a:solidFill>
                <a:latin typeface="Arial"/>
                <a:ea typeface="Arial"/>
                <a:cs typeface="Arial"/>
                <a:sym typeface="Arial"/>
              </a:rPr>
              <a:t>…all competing for the same </a:t>
            </a:r>
            <a:br>
              <a:rPr lang="en-GB" sz="1600" noProof="0" dirty="0">
                <a:solidFill>
                  <a:schemeClr val="dk1"/>
                </a:solidFill>
                <a:latin typeface="Arial"/>
                <a:ea typeface="Arial"/>
                <a:cs typeface="Arial"/>
                <a:sym typeface="Arial"/>
              </a:rPr>
            </a:br>
            <a:r>
              <a:rPr lang="en-GB" sz="1600" noProof="0" dirty="0">
                <a:solidFill>
                  <a:schemeClr val="dk1"/>
                </a:solidFill>
                <a:latin typeface="Arial"/>
                <a:ea typeface="Arial"/>
                <a:cs typeface="Arial"/>
                <a:sym typeface="Arial"/>
              </a:rPr>
              <a:t>AI &amp; data specialists</a:t>
            </a:r>
          </a:p>
          <a:p>
            <a:pPr marL="0" marR="0" lvl="0" indent="0" algn="ctr" rtl="0">
              <a:lnSpc>
                <a:spcPct val="100000"/>
              </a:lnSpc>
              <a:spcBef>
                <a:spcPts val="0"/>
              </a:spcBef>
              <a:spcAft>
                <a:spcPts val="0"/>
              </a:spcAft>
              <a:buClr>
                <a:schemeClr val="dk1"/>
              </a:buClr>
              <a:buSzPts val="1600"/>
              <a:buFont typeface="Arial"/>
              <a:buNone/>
            </a:pPr>
            <a:endParaRPr lang="en-GB" sz="1600"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Arial"/>
              <a:buNone/>
            </a:pPr>
            <a:r>
              <a:rPr lang="en-GB" sz="1600" noProof="0" dirty="0">
                <a:solidFill>
                  <a:schemeClr val="dk1"/>
                </a:solidFill>
                <a:latin typeface="Arial"/>
                <a:ea typeface="Arial"/>
                <a:cs typeface="Arial"/>
                <a:sym typeface="Arial"/>
              </a:rPr>
              <a:t>Not every organisation can build </a:t>
            </a:r>
            <a:br>
              <a:rPr lang="en-GB" sz="1600" noProof="0" dirty="0">
                <a:solidFill>
                  <a:schemeClr val="dk1"/>
                </a:solidFill>
                <a:latin typeface="Arial"/>
                <a:ea typeface="Arial"/>
                <a:cs typeface="Arial"/>
                <a:sym typeface="Arial"/>
              </a:rPr>
            </a:br>
            <a:r>
              <a:rPr lang="en-GB" sz="1600" noProof="0" dirty="0">
                <a:solidFill>
                  <a:schemeClr val="dk1"/>
                </a:solidFill>
                <a:latin typeface="Arial"/>
                <a:ea typeface="Arial"/>
                <a:cs typeface="Arial"/>
                <a:sym typeface="Arial"/>
              </a:rPr>
              <a:t>big data lakes or proprietary algorithms.</a:t>
            </a:r>
            <a:br>
              <a:rPr lang="en-GB" sz="1600" noProof="0" dirty="0">
                <a:solidFill>
                  <a:schemeClr val="dk1"/>
                </a:solidFill>
                <a:latin typeface="Arial"/>
                <a:ea typeface="Arial"/>
                <a:cs typeface="Arial"/>
                <a:sym typeface="Arial"/>
              </a:rPr>
            </a:br>
            <a:r>
              <a:rPr lang="en-GB" sz="1600" noProof="0" dirty="0">
                <a:solidFill>
                  <a:schemeClr val="dk1"/>
                </a:solidFill>
                <a:latin typeface="Arial"/>
                <a:ea typeface="Arial"/>
                <a:cs typeface="Arial"/>
                <a:sym typeface="Arial"/>
              </a:rPr>
              <a:t>For most, data sharing and</a:t>
            </a:r>
            <a:br>
              <a:rPr lang="en-GB" sz="1600" noProof="0" dirty="0">
                <a:solidFill>
                  <a:schemeClr val="dk1"/>
                </a:solidFill>
                <a:latin typeface="Arial"/>
                <a:ea typeface="Arial"/>
                <a:cs typeface="Arial"/>
                <a:sym typeface="Arial"/>
              </a:rPr>
            </a:br>
            <a:r>
              <a:rPr lang="en-GB" sz="1600" noProof="0" dirty="0">
                <a:solidFill>
                  <a:schemeClr val="dk1"/>
                </a:solidFill>
                <a:latin typeface="Arial"/>
                <a:ea typeface="Arial"/>
                <a:cs typeface="Arial"/>
                <a:sym typeface="Arial"/>
              </a:rPr>
              <a:t> reuse are the only viable strategy.</a:t>
            </a:r>
            <a:endParaRPr lang="hu-HU" sz="1600" b="0" i="0" u="none" strike="noStrike" cap="none" noProof="0" dirty="0">
              <a:solidFill>
                <a:schemeClr val="dk1"/>
              </a:solidFill>
              <a:latin typeface="Arial"/>
              <a:ea typeface="Arial"/>
              <a:cs typeface="Arial"/>
              <a:sym typeface="Arial"/>
            </a:endParaRPr>
          </a:p>
        </p:txBody>
      </p:sp>
      <p:pic>
        <p:nvPicPr>
          <p:cNvPr id="435" name="Google Shape;435;p7">
            <a:extLst>
              <a:ext uri="{FF2B5EF4-FFF2-40B4-BE49-F238E27FC236}">
                <a16:creationId xmlns:a16="http://schemas.microsoft.com/office/drawing/2014/main" id="{E720F5E9-773B-B81A-4918-DCA54D6C89A6}"/>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44747" y="5944214"/>
            <a:ext cx="477191" cy="477191"/>
          </a:xfrm>
          <a:prstGeom prst="rect">
            <a:avLst/>
          </a:prstGeom>
          <a:noFill/>
          <a:ln>
            <a:noFill/>
          </a:ln>
        </p:spPr>
      </p:pic>
      <p:cxnSp>
        <p:nvCxnSpPr>
          <p:cNvPr id="436" name="Google Shape;436;p7">
            <a:extLst>
              <a:ext uri="{FF2B5EF4-FFF2-40B4-BE49-F238E27FC236}">
                <a16:creationId xmlns:a16="http://schemas.microsoft.com/office/drawing/2014/main" id="{8744EAEC-73F5-47F7-B6A3-2557F349C444}"/>
              </a:ext>
            </a:extLst>
          </p:cNvPr>
          <p:cNvCxnSpPr>
            <a:cxnSpLocks/>
            <a:endCxn id="433" idx="4"/>
          </p:cNvCxnSpPr>
          <p:nvPr/>
        </p:nvCxnSpPr>
        <p:spPr>
          <a:xfrm>
            <a:off x="843546" y="5600379"/>
            <a:ext cx="8755622" cy="526200"/>
          </a:xfrm>
          <a:prstGeom prst="straightConnector1">
            <a:avLst/>
          </a:prstGeom>
          <a:noFill/>
          <a:ln w="9525" cap="flat" cmpd="sng">
            <a:solidFill>
              <a:schemeClr val="lt1"/>
            </a:solidFill>
            <a:prstDash val="dash"/>
            <a:round/>
            <a:headEnd type="none" w="sm" len="sm"/>
            <a:tailEnd type="none" w="sm" len="sm"/>
          </a:ln>
        </p:spPr>
      </p:cxnSp>
      <p:grpSp>
        <p:nvGrpSpPr>
          <p:cNvPr id="438" name="Google Shape;438;p7">
            <a:extLst>
              <a:ext uri="{FF2B5EF4-FFF2-40B4-BE49-F238E27FC236}">
                <a16:creationId xmlns:a16="http://schemas.microsoft.com/office/drawing/2014/main" id="{8F7B3E92-181F-B8A8-1553-E7FCC03D3D8D}"/>
              </a:ext>
            </a:extLst>
          </p:cNvPr>
          <p:cNvGrpSpPr/>
          <p:nvPr/>
        </p:nvGrpSpPr>
        <p:grpSpPr>
          <a:xfrm>
            <a:off x="447546" y="5204520"/>
            <a:ext cx="396000" cy="396000"/>
            <a:chOff x="552785" y="2201900"/>
            <a:chExt cx="743428" cy="743428"/>
          </a:xfrm>
        </p:grpSpPr>
        <p:sp>
          <p:nvSpPr>
            <p:cNvPr id="439" name="Google Shape;439;p7">
              <a:extLst>
                <a:ext uri="{FF2B5EF4-FFF2-40B4-BE49-F238E27FC236}">
                  <a16:creationId xmlns:a16="http://schemas.microsoft.com/office/drawing/2014/main" id="{E8EED7F2-6AAB-B633-09E7-010528B7BE5E}"/>
                </a:ext>
              </a:extLst>
            </p:cNvPr>
            <p:cNvSpPr/>
            <p:nvPr/>
          </p:nvSpPr>
          <p:spPr>
            <a:xfrm>
              <a:off x="552785" y="2201900"/>
              <a:ext cx="743428" cy="743428"/>
            </a:xfrm>
            <a:prstGeom prst="ellipse">
              <a:avLst/>
            </a:prstGeom>
            <a:solidFill>
              <a:srgbClr val="E8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boto Condensed"/>
                <a:buNone/>
              </a:pPr>
              <a:endParaRPr lang="en-GB" sz="1800" b="0" i="0" u="none" strike="noStrike" cap="none" noProof="0" dirty="0">
                <a:solidFill>
                  <a:schemeClr val="lt1"/>
                </a:solidFill>
                <a:latin typeface="Arial"/>
                <a:ea typeface="Arial"/>
                <a:cs typeface="Arial"/>
                <a:sym typeface="Arial"/>
              </a:endParaRPr>
            </a:p>
          </p:txBody>
        </p:sp>
        <p:pic>
          <p:nvPicPr>
            <p:cNvPr id="440" name="Google Shape;440;p7">
              <a:extLst>
                <a:ext uri="{FF2B5EF4-FFF2-40B4-BE49-F238E27FC236}">
                  <a16:creationId xmlns:a16="http://schemas.microsoft.com/office/drawing/2014/main" id="{7CB03680-FA7F-BB9D-11D8-F5E6D13C01AC}"/>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85904" y="2335019"/>
              <a:ext cx="477191" cy="477191"/>
            </a:xfrm>
            <a:prstGeom prst="rect">
              <a:avLst/>
            </a:prstGeom>
            <a:noFill/>
            <a:ln>
              <a:noFill/>
            </a:ln>
          </p:spPr>
        </p:pic>
      </p:grpSp>
    </p:spTree>
    <p:extLst>
      <p:ext uri="{BB962C8B-B14F-4D97-AF65-F5344CB8AC3E}">
        <p14:creationId xmlns:p14="http://schemas.microsoft.com/office/powerpoint/2010/main" val="2443873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8E2E48F4-B851-8C1B-1B75-784C3647D332}"/>
            </a:ext>
          </a:extLst>
        </p:cNvPr>
        <p:cNvGrpSpPr/>
        <p:nvPr/>
      </p:nvGrpSpPr>
      <p:grpSpPr>
        <a:xfrm>
          <a:off x="0" y="0"/>
          <a:ext cx="0" cy="0"/>
          <a:chOff x="0" y="0"/>
          <a:chExt cx="0" cy="0"/>
        </a:xfrm>
      </p:grpSpPr>
      <p:sp>
        <p:nvSpPr>
          <p:cNvPr id="349" name="Google Shape;349;p3">
            <a:extLst>
              <a:ext uri="{FF2B5EF4-FFF2-40B4-BE49-F238E27FC236}">
                <a16:creationId xmlns:a16="http://schemas.microsoft.com/office/drawing/2014/main" id="{23CDF8A1-2807-23F4-533D-9674871DD691}"/>
              </a:ext>
            </a:extLst>
          </p:cNvPr>
          <p:cNvSpPr txBox="1">
            <a:spLocks noGrp="1"/>
          </p:cNvSpPr>
          <p:nvPr>
            <p:ph type="title"/>
          </p:nvPr>
        </p:nvSpPr>
        <p:spPr>
          <a:xfrm>
            <a:off x="554736" y="1946593"/>
            <a:ext cx="3813048" cy="694944"/>
          </a:xfrm>
          <a:prstGeom prst="rect">
            <a:avLst/>
          </a:prstGeom>
          <a:noFill/>
          <a:ln>
            <a:noFill/>
          </a:ln>
        </p:spPr>
        <p:txBody>
          <a:bodyPr spcFirstLastPara="1" wrap="square" lIns="0" tIns="0" rIns="0" bIns="0" anchor="t" anchorCtr="0">
            <a:noAutofit/>
          </a:bodyPr>
          <a:lstStyle/>
          <a:p>
            <a:pPr>
              <a:buClr>
                <a:schemeClr val="dk1"/>
              </a:buClr>
              <a:buSzPts val="2000"/>
            </a:pPr>
            <a:r>
              <a:rPr lang="en-GB" sz="4800" noProof="0" dirty="0">
                <a:solidFill>
                  <a:schemeClr val="lt1"/>
                </a:solidFill>
              </a:rPr>
              <a:t>What is AI today</a:t>
            </a:r>
            <a:r>
              <a:rPr lang="en-GB" sz="4800" dirty="0">
                <a:solidFill>
                  <a:schemeClr val="lt1"/>
                </a:solidFill>
              </a:rPr>
              <a:t>?</a:t>
            </a:r>
            <a:endParaRPr lang="en-GB" sz="4800" noProof="0" dirty="0">
              <a:solidFill>
                <a:schemeClr val="lt1"/>
              </a:solidFill>
            </a:endParaRPr>
          </a:p>
        </p:txBody>
      </p:sp>
      <p:sp>
        <p:nvSpPr>
          <p:cNvPr id="350" name="Google Shape;350;p3">
            <a:extLst>
              <a:ext uri="{FF2B5EF4-FFF2-40B4-BE49-F238E27FC236}">
                <a16:creationId xmlns:a16="http://schemas.microsoft.com/office/drawing/2014/main" id="{D854C27D-BE3F-5E5F-A6E1-8A3CF89C1117}"/>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noProof="0" dirty="0">
                <a:solidFill>
                  <a:schemeClr val="lt1"/>
                </a:solidFill>
                <a:latin typeface="Arial"/>
                <a:ea typeface="Arial"/>
                <a:cs typeface="Arial"/>
                <a:sym typeface="Arial"/>
              </a:rPr>
              <a:t>01</a:t>
            </a:r>
            <a:endParaRPr lang="en-GB" sz="1400" b="0" i="0" u="none" strike="noStrike" cap="none" noProof="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75353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4CDF8-06EC-7C23-52BA-4D0F4911DD65}"/>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0E04FF3E-C88D-8B92-D55B-8C02196C66B5}"/>
              </a:ext>
            </a:extLst>
          </p:cNvPr>
          <p:cNvGrpSpPr>
            <a:grpSpLocks noChangeAspect="1"/>
          </p:cNvGrpSpPr>
          <p:nvPr/>
        </p:nvGrpSpPr>
        <p:grpSpPr>
          <a:xfrm>
            <a:off x="401871" y="606228"/>
            <a:ext cx="6926222" cy="5587488"/>
            <a:chOff x="634096" y="1406753"/>
            <a:chExt cx="6003113" cy="4842805"/>
          </a:xfrm>
        </p:grpSpPr>
        <p:sp>
          <p:nvSpPr>
            <p:cNvPr id="5" name="Isosceles Triangle 4">
              <a:extLst>
                <a:ext uri="{FF2B5EF4-FFF2-40B4-BE49-F238E27FC236}">
                  <a16:creationId xmlns:a16="http://schemas.microsoft.com/office/drawing/2014/main" id="{635C03CB-57F5-9E3B-9CAF-BE6A9240920F}"/>
                </a:ext>
              </a:extLst>
            </p:cNvPr>
            <p:cNvSpPr>
              <a:spLocks noChangeAspect="1"/>
            </p:cNvSpPr>
            <p:nvPr/>
          </p:nvSpPr>
          <p:spPr>
            <a:xfrm>
              <a:off x="634096" y="1406753"/>
              <a:ext cx="6003113" cy="4842805"/>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noProof="0" dirty="0">
                <a:solidFill>
                  <a:schemeClr val="bg1"/>
                </a:solidFill>
              </a:endParaRPr>
            </a:p>
          </p:txBody>
        </p:sp>
        <p:cxnSp>
          <p:nvCxnSpPr>
            <p:cNvPr id="7" name="Straight Connector 6">
              <a:extLst>
                <a:ext uri="{FF2B5EF4-FFF2-40B4-BE49-F238E27FC236}">
                  <a16:creationId xmlns:a16="http://schemas.microsoft.com/office/drawing/2014/main" id="{99D4FEFF-D3FC-A8A4-B289-07D2C96892D8}"/>
                </a:ext>
              </a:extLst>
            </p:cNvPr>
            <p:cNvCxnSpPr>
              <a:cxnSpLocks noChangeAspect="1"/>
            </p:cNvCxnSpPr>
            <p:nvPr/>
          </p:nvCxnSpPr>
          <p:spPr>
            <a:xfrm>
              <a:off x="967307" y="2565372"/>
              <a:ext cx="5290036" cy="0"/>
            </a:xfrm>
            <a:prstGeom prst="line">
              <a:avLst/>
            </a:prstGeom>
            <a:ln w="57150" cap="sq">
              <a:solidFill>
                <a:srgbClr val="FFFF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A414EAD-F8A1-869E-3B58-7C093B116D63}"/>
                </a:ext>
              </a:extLst>
            </p:cNvPr>
            <p:cNvCxnSpPr>
              <a:cxnSpLocks noChangeAspect="1"/>
            </p:cNvCxnSpPr>
            <p:nvPr/>
          </p:nvCxnSpPr>
          <p:spPr>
            <a:xfrm>
              <a:off x="1231399" y="3687828"/>
              <a:ext cx="5290036" cy="0"/>
            </a:xfrm>
            <a:prstGeom prst="line">
              <a:avLst/>
            </a:prstGeom>
            <a:ln w="57150" cap="sq">
              <a:solidFill>
                <a:srgbClr val="FFFF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540AF49-84C9-A5B3-8FF3-88DAB24472A4}"/>
                </a:ext>
              </a:extLst>
            </p:cNvPr>
            <p:cNvCxnSpPr>
              <a:cxnSpLocks noChangeAspect="1"/>
            </p:cNvCxnSpPr>
            <p:nvPr/>
          </p:nvCxnSpPr>
          <p:spPr>
            <a:xfrm>
              <a:off x="967307" y="4810284"/>
              <a:ext cx="5290036" cy="0"/>
            </a:xfrm>
            <a:prstGeom prst="line">
              <a:avLst/>
            </a:prstGeom>
            <a:ln w="57150" cap="sq">
              <a:solidFill>
                <a:srgbClr val="FFFFF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541DDB6-E4F0-A75D-9C56-CCF0C404DAEC}"/>
                </a:ext>
              </a:extLst>
            </p:cNvPr>
            <p:cNvSpPr txBox="1">
              <a:spLocks noChangeAspect="1"/>
            </p:cNvSpPr>
            <p:nvPr/>
          </p:nvSpPr>
          <p:spPr>
            <a:xfrm>
              <a:off x="1464802" y="4887754"/>
              <a:ext cx="4295045" cy="59699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2000" b="1" noProof="0" dirty="0">
                  <a:latin typeface="Roboto Black" panose="02000000000000000000" pitchFamily="2" charset="0"/>
                  <a:ea typeface="Roboto Black" panose="02000000000000000000" pitchFamily="2" charset="0"/>
                </a:rPr>
                <a:t>DATA</a:t>
              </a:r>
            </a:p>
            <a:p>
              <a:pPr algn="ctr">
                <a:spcBef>
                  <a:spcPts val="300"/>
                </a:spcBef>
                <a:spcAft>
                  <a:spcPts val="300"/>
                </a:spcAft>
                <a:buNone/>
              </a:pPr>
              <a:r>
                <a:rPr lang="en-GB" sz="1600" noProof="0" dirty="0"/>
                <a:t>Interpreting bookkeeping, HR, or environmental data requires expert knowledge. Raw accounting data is not directly usable by ESG or compliance professionals </a:t>
              </a:r>
            </a:p>
          </p:txBody>
        </p:sp>
        <p:sp>
          <p:nvSpPr>
            <p:cNvPr id="17" name="TextBox 16">
              <a:extLst>
                <a:ext uri="{FF2B5EF4-FFF2-40B4-BE49-F238E27FC236}">
                  <a16:creationId xmlns:a16="http://schemas.microsoft.com/office/drawing/2014/main" id="{FAEF4A2F-A72C-B785-358C-46813C739028}"/>
                </a:ext>
              </a:extLst>
            </p:cNvPr>
            <p:cNvSpPr txBox="1">
              <a:spLocks noChangeAspect="1"/>
            </p:cNvSpPr>
            <p:nvPr/>
          </p:nvSpPr>
          <p:spPr>
            <a:xfrm>
              <a:off x="1450133" y="3746975"/>
              <a:ext cx="4295045" cy="59699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2000" b="1" noProof="0" dirty="0">
                  <a:latin typeface="Roboto Black" panose="02000000000000000000" pitchFamily="2" charset="0"/>
                  <a:ea typeface="Roboto Black" panose="02000000000000000000" pitchFamily="2" charset="0"/>
                </a:rPr>
                <a:t>INFORMATION</a:t>
              </a:r>
            </a:p>
            <a:p>
              <a:pPr algn="ctr">
                <a:spcBef>
                  <a:spcPts val="300"/>
                </a:spcBef>
                <a:spcAft>
                  <a:spcPts val="300"/>
                </a:spcAft>
                <a:buNone/>
              </a:pPr>
              <a:r>
                <a:rPr lang="en-GB" sz="1600" noProof="0" dirty="0"/>
                <a:t>Adding metadata makes data </a:t>
              </a:r>
              <a:br>
                <a:rPr lang="en-GB" sz="1600" noProof="0" dirty="0"/>
              </a:br>
              <a:r>
                <a:rPr lang="en-GB" sz="1600" noProof="0" dirty="0"/>
                <a:t>human-readable </a:t>
              </a:r>
              <a:br>
                <a:rPr lang="en-GB" sz="1600" noProof="0" dirty="0"/>
              </a:br>
              <a:r>
                <a:rPr lang="en-GB" sz="1600" noProof="0" dirty="0"/>
                <a:t>and professionally interpretable</a:t>
              </a:r>
            </a:p>
          </p:txBody>
        </p:sp>
        <p:sp>
          <p:nvSpPr>
            <p:cNvPr id="18" name="TextBox 17">
              <a:extLst>
                <a:ext uri="{FF2B5EF4-FFF2-40B4-BE49-F238E27FC236}">
                  <a16:creationId xmlns:a16="http://schemas.microsoft.com/office/drawing/2014/main" id="{313892D0-6807-ED53-7644-3F83C4E07D00}"/>
                </a:ext>
              </a:extLst>
            </p:cNvPr>
            <p:cNvSpPr txBox="1">
              <a:spLocks noChangeAspect="1"/>
            </p:cNvSpPr>
            <p:nvPr/>
          </p:nvSpPr>
          <p:spPr>
            <a:xfrm>
              <a:off x="1480197" y="2703684"/>
              <a:ext cx="4295045" cy="59699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2000" b="1" noProof="0" dirty="0">
                  <a:latin typeface="Roboto Black" panose="02000000000000000000" pitchFamily="2" charset="0"/>
                  <a:ea typeface="Roboto Black" panose="02000000000000000000" pitchFamily="2" charset="0"/>
                </a:rPr>
                <a:t>KNOWLEDGE</a:t>
              </a:r>
            </a:p>
            <a:p>
              <a:pPr algn="ctr">
                <a:spcBef>
                  <a:spcPts val="300"/>
                </a:spcBef>
                <a:spcAft>
                  <a:spcPts val="300"/>
                </a:spcAft>
                <a:buNone/>
              </a:pPr>
              <a:r>
                <a:rPr lang="en-GB" sz="1600" noProof="0" dirty="0"/>
                <a:t>Translate data to </a:t>
              </a:r>
              <a:br>
                <a:rPr lang="en-GB" sz="1600" noProof="0" dirty="0"/>
              </a:br>
              <a:r>
                <a:rPr lang="en-GB" sz="1600" noProof="0" dirty="0"/>
                <a:t>knowledge statements</a:t>
              </a:r>
            </a:p>
            <a:p>
              <a:pPr algn="ctr">
                <a:spcBef>
                  <a:spcPts val="300"/>
                </a:spcBef>
                <a:spcAft>
                  <a:spcPts val="300"/>
                </a:spcAft>
                <a:buNone/>
              </a:pPr>
              <a:endParaRPr lang="en-GB" sz="1600" noProof="0" dirty="0"/>
            </a:p>
          </p:txBody>
        </p:sp>
        <p:sp>
          <p:nvSpPr>
            <p:cNvPr id="19" name="TextBox 18">
              <a:extLst>
                <a:ext uri="{FF2B5EF4-FFF2-40B4-BE49-F238E27FC236}">
                  <a16:creationId xmlns:a16="http://schemas.microsoft.com/office/drawing/2014/main" id="{9278DF69-FCEC-3914-5199-6D4F87DAED5D}"/>
                </a:ext>
              </a:extLst>
            </p:cNvPr>
            <p:cNvSpPr txBox="1">
              <a:spLocks noChangeAspect="1"/>
            </p:cNvSpPr>
            <p:nvPr/>
          </p:nvSpPr>
          <p:spPr>
            <a:xfrm>
              <a:off x="1413503" y="2002883"/>
              <a:ext cx="4397640" cy="431574"/>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2000" b="1" noProof="0" dirty="0">
                  <a:latin typeface="Roboto Black" panose="02000000000000000000" pitchFamily="2" charset="0"/>
                  <a:ea typeface="Roboto Black" panose="02000000000000000000" pitchFamily="2" charset="0"/>
                </a:rPr>
                <a:t>AI</a:t>
              </a:r>
            </a:p>
          </p:txBody>
        </p:sp>
      </p:grpSp>
      <p:sp>
        <p:nvSpPr>
          <p:cNvPr id="25" name="Google Shape;157;p24">
            <a:extLst>
              <a:ext uri="{FF2B5EF4-FFF2-40B4-BE49-F238E27FC236}">
                <a16:creationId xmlns:a16="http://schemas.microsoft.com/office/drawing/2014/main" id="{30E3CE55-B8A8-4785-F5AE-91EDBE0C8AB5}"/>
              </a:ext>
            </a:extLst>
          </p:cNvPr>
          <p:cNvSpPr txBox="1"/>
          <p:nvPr/>
        </p:nvSpPr>
        <p:spPr>
          <a:xfrm>
            <a:off x="7194516" y="606228"/>
            <a:ext cx="4749030" cy="10784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Trustworthy AI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An AI-inferred statement like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3400 HUF spent on Diesel → results in 128.24 kg of CO₂ </a:t>
            </a:r>
            <a:br>
              <a:rPr lang="en-GB" sz="1400" noProof="0" dirty="0">
                <a:solidFill>
                  <a:schemeClr val="accent1"/>
                </a:solidFill>
                <a:latin typeface="Roboto Black" panose="02000000000000000000" pitchFamily="2" charset="0"/>
                <a:ea typeface="Roboto Black" panose="02000000000000000000" pitchFamily="2" charset="0"/>
                <a:cs typeface="Arial" panose="020B0604020202020204" pitchFamily="34" charset="0"/>
                <a:sym typeface="Helvetica Now Display" panose="020B0504030202020204" pitchFamily="34" charset="77"/>
              </a:rPr>
            </a:b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becomes a verifiable fact in a well-structured knowledge base.</a:t>
            </a:r>
            <a:endParaRPr kumimoji="0" lang="en-GB"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6" name="Google Shape;157;p24">
            <a:extLst>
              <a:ext uri="{FF2B5EF4-FFF2-40B4-BE49-F238E27FC236}">
                <a16:creationId xmlns:a16="http://schemas.microsoft.com/office/drawing/2014/main" id="{0F476957-B029-9E3E-2CE2-0B8D037FEEF4}"/>
              </a:ext>
            </a:extLst>
          </p:cNvPr>
          <p:cNvSpPr txBox="1"/>
          <p:nvPr/>
        </p:nvSpPr>
        <p:spPr>
          <a:xfrm>
            <a:off x="7122040" y="1858952"/>
            <a:ext cx="4749030" cy="10784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Transform data to knowledge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solidFill>
                  <a:schemeClr val="tx2"/>
                </a:solidFill>
              </a:rPr>
              <a:t>Linking to scientific facts </a:t>
            </a: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1 litre of Diesel burns to 2.68 kg of CO₂</a:t>
            </a:r>
            <a:r>
              <a:rPr lang="en-GB" sz="1400" noProof="0" dirty="0">
                <a:solidFill>
                  <a:schemeClr val="bg1"/>
                </a:solidFill>
                <a:latin typeface="Arial" panose="020B0604020202020204" pitchFamily="34" charset="0"/>
                <a:ea typeface="Roboto" panose="02000000000000000000" pitchFamily="2" charset="0"/>
                <a:cs typeface="Arial" panose="020B0604020202020204" pitchFamily="34" charset="0"/>
                <a:sym typeface="Helvetica Now Display" panose="020B0504030202020204" pitchFamily="34" charset="77"/>
              </a:rPr>
              <a:t>)</a:t>
            </a: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and expressing it in semantic statements with TRUE/FALSE value </a:t>
            </a:r>
            <a:r>
              <a:rPr lang="en-GB" sz="1400" noProof="0" dirty="0">
                <a:solidFill>
                  <a:schemeClr val="tx2"/>
                </a:solidFill>
              </a:rPr>
              <a:t>turns data into actionable and verifiable knowledge for financial control, sustainability, or legal compliance</a:t>
            </a: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endParaRPr kumimoji="0" lang="en-GB"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7" name="Google Shape;157;p24">
            <a:extLst>
              <a:ext uri="{FF2B5EF4-FFF2-40B4-BE49-F238E27FC236}">
                <a16:creationId xmlns:a16="http://schemas.microsoft.com/office/drawing/2014/main" id="{3922F7FA-4286-B6A6-38DE-1544495C077A}"/>
              </a:ext>
            </a:extLst>
          </p:cNvPr>
          <p:cNvSpPr txBox="1"/>
          <p:nvPr/>
        </p:nvSpPr>
        <p:spPr>
          <a:xfrm>
            <a:off x="7122040" y="3287976"/>
            <a:ext cx="4749031" cy="14521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Adding labels and metadata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Metadata like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34000 HUF </a:t>
            </a:r>
            <a:r>
              <a:rPr lang="en-GB" sz="1400" noProof="0" dirty="0">
                <a:solidFill>
                  <a:schemeClr val="bg1"/>
                </a:solidFill>
                <a:ea typeface="Roboto" panose="02000000000000000000" pitchFamily="2" charset="0"/>
                <a:cs typeface="Arial" panose="020B0604020202020204" pitchFamily="34" charset="0"/>
                <a:sym typeface="Helvetica Now Display" panose="020B0504030202020204" pitchFamily="34" charset="77"/>
              </a:rPr>
              <a:t>or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Diesel</a:t>
            </a:r>
            <a:r>
              <a:rPr lang="en-GB" sz="1400" noProof="0" dirty="0">
                <a:solidFill>
                  <a:schemeClr val="bg1"/>
                </a:solidFill>
                <a:ea typeface="Roboto" panose="02000000000000000000" pitchFamily="2" charset="0"/>
                <a:cs typeface="Arial" panose="020B0604020202020204" pitchFamily="34" charset="0"/>
                <a:sym typeface="Helvetica Now Display" panose="020B0504030202020204" pitchFamily="34" charset="77"/>
              </a:rPr>
              <a:t> fuel with a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unit price </a:t>
            </a:r>
            <a:r>
              <a:rPr kumimoji="0" lang="en-GB" sz="1400" u="none" strike="noStrike" kern="1200" cap="none" spc="0" normalizeH="0" baseline="0" noProof="0" dirty="0">
                <a:ln>
                  <a:noFill/>
                </a:ln>
                <a:solidFill>
                  <a:schemeClr val="bg1"/>
                </a:solidFill>
                <a:effectLst/>
                <a:uLnTx/>
                <a:uFillTx/>
                <a:latin typeface="Arial" panose="020B0604020202020204" pitchFamily="34" charset="0"/>
                <a:ea typeface="Roboto" panose="02000000000000000000" pitchFamily="2" charset="0"/>
                <a:cs typeface="Arial" panose="020B0604020202020204" pitchFamily="34" charset="0"/>
                <a:sym typeface="Helvetica Now Display" panose="020B0504030202020204" pitchFamily="34" charset="77"/>
              </a:rPr>
              <a:t>of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500HUF/litre</a:t>
            </a:r>
            <a:r>
              <a:rPr lang="en-GB" sz="1400" noProof="0" dirty="0">
                <a:solidFill>
                  <a:schemeClr val="tx2"/>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 </a:t>
            </a:r>
            <a:r>
              <a:rPr lang="en-GB" sz="1400" noProof="0" dirty="0">
                <a:solidFill>
                  <a:schemeClr val="tx2"/>
                </a:solidFill>
              </a:rPr>
              <a:t>makes the data interpretable for both humans and machines when encoded with standard ontologies and labelled in English or Hungarian.</a:t>
            </a:r>
            <a:endParaRPr kumimoji="0" lang="en-GB" sz="14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8" name="Google Shape;157;p24">
            <a:extLst>
              <a:ext uri="{FF2B5EF4-FFF2-40B4-BE49-F238E27FC236}">
                <a16:creationId xmlns:a16="http://schemas.microsoft.com/office/drawing/2014/main" id="{1B854FC8-F0B0-2491-53A1-E75383FD7A22}"/>
              </a:ext>
            </a:extLst>
          </p:cNvPr>
          <p:cNvSpPr txBox="1"/>
          <p:nvPr/>
        </p:nvSpPr>
        <p:spPr>
          <a:xfrm>
            <a:off x="7194516" y="4692768"/>
            <a:ext cx="4676554" cy="10784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Data needs interpretation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The labels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34000 </a:t>
            </a:r>
            <a:r>
              <a:rPr lang="en-GB" sz="1400" noProof="0" dirty="0">
                <a:solidFill>
                  <a:schemeClr val="bg1"/>
                </a:solidFill>
                <a:ea typeface="Roboto" panose="02000000000000000000" pitchFamily="2" charset="0"/>
                <a:cs typeface="Arial" panose="020B0604020202020204" pitchFamily="34" charset="0"/>
                <a:sym typeface="Helvetica Now Display" panose="020B0504030202020204" pitchFamily="34" charset="77"/>
              </a:rPr>
              <a:t>or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Diesel </a:t>
            </a:r>
            <a:r>
              <a:rPr lang="en-GB" sz="1400" noProof="0" dirty="0">
                <a:solidFill>
                  <a:schemeClr val="tx2"/>
                </a:solidFill>
              </a:rPr>
              <a:t>lack meaning without units, definitions, or context. Switching between legal, ESG, rights management, financial controlling or audit contexts requires much metadata.</a:t>
            </a:r>
            <a:endParaRPr kumimoji="0" lang="en-GB" sz="14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Tree>
    <p:extLst>
      <p:ext uri="{BB962C8B-B14F-4D97-AF65-F5344CB8AC3E}">
        <p14:creationId xmlns:p14="http://schemas.microsoft.com/office/powerpoint/2010/main" val="1094874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6">
          <a:extLst>
            <a:ext uri="{FF2B5EF4-FFF2-40B4-BE49-F238E27FC236}">
              <a16:creationId xmlns:a16="http://schemas.microsoft.com/office/drawing/2014/main" id="{BF0FE7BC-7ECD-C924-41D6-34A0ACFFF6EE}"/>
            </a:ext>
          </a:extLst>
        </p:cNvPr>
        <p:cNvGrpSpPr/>
        <p:nvPr/>
      </p:nvGrpSpPr>
      <p:grpSpPr>
        <a:xfrm>
          <a:off x="0" y="0"/>
          <a:ext cx="0" cy="0"/>
          <a:chOff x="0" y="0"/>
          <a:chExt cx="0" cy="0"/>
        </a:xfrm>
      </p:grpSpPr>
      <p:sp>
        <p:nvSpPr>
          <p:cNvPr id="507" name="Google Shape;507;p114">
            <a:extLst>
              <a:ext uri="{FF2B5EF4-FFF2-40B4-BE49-F238E27FC236}">
                <a16:creationId xmlns:a16="http://schemas.microsoft.com/office/drawing/2014/main" id="{23810EC5-E583-3B84-EE06-77A3C1CF978B}"/>
              </a:ext>
            </a:extLst>
          </p:cNvPr>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noProof="0" dirty="0"/>
              <a:t>Future-Proof Solutions</a:t>
            </a:r>
          </a:p>
        </p:txBody>
      </p:sp>
      <p:pic>
        <p:nvPicPr>
          <p:cNvPr id="509" name="Google Shape;509;p114" descr="A collage of a building and a building&#10;&#10;Description automatically generated">
            <a:extLst>
              <a:ext uri="{FF2B5EF4-FFF2-40B4-BE49-F238E27FC236}">
                <a16:creationId xmlns:a16="http://schemas.microsoft.com/office/drawing/2014/main" id="{B75F4453-6415-B151-9754-DD0F0BDD0D0D}"/>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4262" y="1255264"/>
            <a:ext cx="11113077" cy="3388891"/>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
        <p:nvSpPr>
          <p:cNvPr id="511" name="Google Shape;511;p114">
            <a:extLst>
              <a:ext uri="{FF2B5EF4-FFF2-40B4-BE49-F238E27FC236}">
                <a16:creationId xmlns:a16="http://schemas.microsoft.com/office/drawing/2014/main" id="{92ABB399-0695-2F24-C753-0BDC849E794F}"/>
              </a:ext>
            </a:extLst>
          </p:cNvPr>
          <p:cNvSpPr txBox="1"/>
          <p:nvPr/>
        </p:nvSpPr>
        <p:spPr>
          <a:xfrm>
            <a:off x="424262" y="6492875"/>
            <a:ext cx="9502058" cy="47688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hu-HU" sz="900" b="0" i="0" u="none" strike="noStrike" cap="none" noProof="0" dirty="0" err="1">
                <a:solidFill>
                  <a:srgbClr val="062032"/>
                </a:solidFill>
                <a:latin typeface="Arial"/>
                <a:ea typeface="Arial"/>
                <a:cs typeface="Arial"/>
                <a:sym typeface="Arial"/>
              </a:rPr>
              <a:t>Images</a:t>
            </a:r>
            <a:r>
              <a:rPr lang="hu-HU" sz="900" b="0" i="0" u="none" strike="noStrike" cap="none" noProof="0" dirty="0">
                <a:solidFill>
                  <a:srgbClr val="062032"/>
                </a:solidFill>
                <a:latin typeface="Arial"/>
                <a:ea typeface="Arial"/>
                <a:cs typeface="Arial"/>
                <a:sym typeface="Arial"/>
              </a:rPr>
              <a:t>: .</a:t>
            </a:r>
            <a:r>
              <a:rPr lang="hu-HU" sz="900" b="0" i="0" u="none" strike="noStrike" cap="none" noProof="0" dirty="0" err="1">
                <a:solidFill>
                  <a:srgbClr val="202122"/>
                </a:solidFill>
                <a:latin typeface="Arial"/>
                <a:ea typeface="Arial"/>
                <a:cs typeface="Arial"/>
                <a:sym typeface="Arial"/>
              </a:rPr>
              <a:t>伊勢神宮</a:t>
            </a:r>
            <a:r>
              <a:rPr lang="hu-HU" sz="900" b="0" i="0" u="none" strike="noStrike" cap="none" noProof="0" dirty="0">
                <a:solidFill>
                  <a:srgbClr val="202122"/>
                </a:solidFill>
                <a:latin typeface="Arial"/>
                <a:ea typeface="Arial"/>
                <a:cs typeface="Arial"/>
                <a:sym typeface="Arial"/>
              </a:rPr>
              <a:t> </a:t>
            </a:r>
            <a:r>
              <a:rPr lang="en-GB" sz="900" b="0" i="0" u="none" strike="noStrike" cap="none" noProof="0" dirty="0">
                <a:solidFill>
                  <a:srgbClr val="202122"/>
                </a:solidFill>
                <a:latin typeface="Arial"/>
                <a:ea typeface="Arial"/>
                <a:cs typeface="Arial"/>
                <a:sym typeface="Arial"/>
              </a:rPr>
              <a:t>Ise Grand Shrine, a wooden building that has been in use for 1,600 years thanks to regeneration plans handed down across hundreds of generations.</a:t>
            </a:r>
            <a:endParaRPr lang="hu-HU" sz="900" b="0" i="0" u="none" strike="noStrike" cap="none" noProof="0" dirty="0">
              <a:solidFill>
                <a:srgbClr val="062032"/>
              </a:solidFill>
              <a:latin typeface="Arial"/>
              <a:ea typeface="Arial"/>
              <a:cs typeface="Arial"/>
              <a:sym typeface="Arial"/>
            </a:endParaRPr>
          </a:p>
        </p:txBody>
      </p:sp>
      <p:sp>
        <p:nvSpPr>
          <p:cNvPr id="4" name="Google Shape;510;p114"/>
          <p:cNvSpPr txBox="1">
            <a:spLocks/>
          </p:cNvSpPr>
          <p:nvPr/>
        </p:nvSpPr>
        <p:spPr>
          <a:xfrm>
            <a:off x="465877" y="4849772"/>
            <a:ext cx="11071462" cy="1334553"/>
          </a:xfrm>
          <a:prstGeom prst="rect">
            <a:avLst/>
          </a:prstGeom>
          <a:noFill/>
          <a:ln>
            <a:noFill/>
          </a:ln>
        </p:spPr>
        <p:txBody>
          <a:bodyPr spcFirstLastPara="1" vert="horz" wrap="square" lIns="0" tIns="0" rIns="0" bIns="0" rtlCol="0" anchor="t" anchorCtr="0">
            <a:noAutofit/>
          </a:bodyPr>
          <a:lstStyle>
            <a:lvl1pPr marL="0" lvl="0" indent="0" algn="l" defTabSz="914400" rtl="0" eaLnBrk="1" latinLnBrk="0" hangingPunct="1">
              <a:lnSpc>
                <a:spcPct val="100000"/>
              </a:lnSpc>
              <a:spcBef>
                <a:spcPts val="300"/>
              </a:spcBef>
              <a:spcAft>
                <a:spcPts val="0"/>
              </a:spcAft>
              <a:buClr>
                <a:schemeClr val="lt2"/>
              </a:buClr>
              <a:buSzPts val="1800"/>
              <a:buFont typeface="Segoe UI" panose="020B0502040204020203" pitchFamily="34" charset="0"/>
              <a:buNone/>
              <a:defRPr sz="1800" b="0" kern="1200">
                <a:solidFill>
                  <a:schemeClr val="lt2"/>
                </a:solidFill>
                <a:latin typeface="Roboto"/>
                <a:ea typeface="Roboto"/>
                <a:cs typeface="Roboto"/>
                <a:sym typeface="Roboto"/>
              </a:defRPr>
            </a:lvl1pPr>
            <a:lvl2pPr marL="228600" lvl="1" indent="-225425" algn="ctr" defTabSz="914400" rtl="0" eaLnBrk="1" latinLnBrk="0" hangingPunct="1">
              <a:lnSpc>
                <a:spcPct val="100000"/>
              </a:lnSpc>
              <a:spcBef>
                <a:spcPts val="300"/>
              </a:spcBef>
              <a:spcAft>
                <a:spcPts val="0"/>
              </a:spcAft>
              <a:buClr>
                <a:schemeClr val="lt2"/>
              </a:buClr>
              <a:buSzPts val="2000"/>
              <a:buFont typeface="Wingdings" panose="05000000000000000000" pitchFamily="2" charset="2"/>
              <a:buNone/>
              <a:defRPr sz="2000" kern="1200">
                <a:solidFill>
                  <a:schemeClr val="bg2"/>
                </a:solidFill>
                <a:latin typeface="Roboto Light" panose="02000000000000000000" pitchFamily="2" charset="0"/>
                <a:ea typeface="Roboto Light" panose="02000000000000000000" pitchFamily="2" charset="0"/>
                <a:cs typeface="Arial" panose="020B0604020202020204" pitchFamily="34" charset="0"/>
              </a:defRPr>
            </a:lvl2pPr>
            <a:lvl3pPr marL="515938" lvl="2" indent="-287338" algn="ctr" defTabSz="914400" rtl="0" eaLnBrk="1" latinLnBrk="0" hangingPunct="1">
              <a:lnSpc>
                <a:spcPct val="100000"/>
              </a:lnSpc>
              <a:spcBef>
                <a:spcPts val="300"/>
              </a:spcBef>
              <a:spcAft>
                <a:spcPts val="0"/>
              </a:spcAft>
              <a:buClr>
                <a:schemeClr val="lt2"/>
              </a:buClr>
              <a:buSzPts val="1800"/>
              <a:buFont typeface="Arial" panose="020B0604020202020204" pitchFamily="34" charset="0"/>
              <a:buNone/>
              <a:defRPr sz="1800" kern="1200">
                <a:solidFill>
                  <a:schemeClr val="bg2"/>
                </a:solidFill>
                <a:latin typeface="Lora" pitchFamily="2" charset="0"/>
                <a:ea typeface="+mn-ea"/>
                <a:cs typeface="Arial" panose="020B0604020202020204" pitchFamily="34" charset="0"/>
              </a:defRPr>
            </a:lvl3pPr>
            <a:lvl4pPr marL="742950" lvl="3" indent="-182563" algn="ctr" defTabSz="914400" rtl="0" eaLnBrk="1" latinLnBrk="0" hangingPunct="1">
              <a:lnSpc>
                <a:spcPct val="100000"/>
              </a:lnSpc>
              <a:spcBef>
                <a:spcPts val="300"/>
              </a:spcBef>
              <a:spcAft>
                <a:spcPts val="0"/>
              </a:spcAft>
              <a:buClr>
                <a:schemeClr val="lt2"/>
              </a:buClr>
              <a:buSzPts val="1600"/>
              <a:buFont typeface="Arial" panose="020B0604020202020204" pitchFamily="34" charset="0"/>
              <a:buNone/>
              <a:defRPr sz="1600" kern="1200">
                <a:solidFill>
                  <a:schemeClr val="bg2"/>
                </a:solidFill>
                <a:latin typeface="Lora" pitchFamily="2" charset="0"/>
                <a:ea typeface="+mn-ea"/>
                <a:cs typeface="Arial" panose="020B0604020202020204" pitchFamily="34" charset="0"/>
              </a:defRPr>
            </a:lvl4pPr>
            <a:lvl5pPr marL="914400" lvl="4" indent="-136525" algn="ctr" defTabSz="914400" rtl="0" eaLnBrk="1" latinLnBrk="0" hangingPunct="1">
              <a:lnSpc>
                <a:spcPct val="100000"/>
              </a:lnSpc>
              <a:spcBef>
                <a:spcPts val="300"/>
              </a:spcBef>
              <a:spcAft>
                <a:spcPts val="0"/>
              </a:spcAft>
              <a:buClr>
                <a:schemeClr val="lt2"/>
              </a:buClr>
              <a:buSzPts val="1600"/>
              <a:buFont typeface="Arial" panose="020B0604020202020204" pitchFamily="34" charset="0"/>
              <a:buNone/>
              <a:defRPr sz="1600" kern="1200">
                <a:solidFill>
                  <a:schemeClr val="bg2"/>
                </a:solidFill>
                <a:latin typeface="Lora Medium" pitchFamily="2" charset="0"/>
                <a:ea typeface="+mn-ea"/>
                <a:cs typeface="Arial" panose="020B0604020202020204" pitchFamily="34" charset="0"/>
              </a:defRPr>
            </a:lvl5pPr>
            <a:lvl6pPr marL="1085850" lvl="5" indent="-171450" algn="ctr" defTabSz="914400" rtl="0" eaLnBrk="1" latinLnBrk="0" hangingPunct="1">
              <a:lnSpc>
                <a:spcPct val="100000"/>
              </a:lnSpc>
              <a:spcBef>
                <a:spcPts val="300"/>
              </a:spcBef>
              <a:spcAft>
                <a:spcPts val="0"/>
              </a:spcAft>
              <a:buClr>
                <a:schemeClr val="dk1"/>
              </a:buClr>
              <a:buSzPts val="16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1085850" lvl="6" indent="-171450" algn="ctr" defTabSz="914400" rtl="0" eaLnBrk="1" latinLnBrk="0" hangingPunct="1">
              <a:lnSpc>
                <a:spcPct val="100000"/>
              </a:lnSpc>
              <a:spcBef>
                <a:spcPts val="300"/>
              </a:spcBef>
              <a:spcAft>
                <a:spcPts val="0"/>
              </a:spcAft>
              <a:buClr>
                <a:schemeClr val="dk1"/>
              </a:buClr>
              <a:buSzPts val="16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1085850" lvl="7" indent="-171450" algn="ctr" defTabSz="914400" rtl="0" eaLnBrk="1" latinLnBrk="0" hangingPunct="1">
              <a:lnSpc>
                <a:spcPct val="100000"/>
              </a:lnSpc>
              <a:spcBef>
                <a:spcPts val="300"/>
              </a:spcBef>
              <a:spcAft>
                <a:spcPts val="0"/>
              </a:spcAft>
              <a:buClr>
                <a:schemeClr val="dk1"/>
              </a:buClr>
              <a:buSzPts val="16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1085850" lvl="8" indent="-171450" algn="ctr" defTabSz="914400" rtl="0" eaLnBrk="1" latinLnBrk="0" hangingPunct="1">
              <a:lnSpc>
                <a:spcPct val="100000"/>
              </a:lnSpc>
              <a:spcBef>
                <a:spcPts val="300"/>
              </a:spcBef>
              <a:spcAft>
                <a:spcPts val="300"/>
              </a:spcAft>
              <a:buClr>
                <a:schemeClr val="dk1"/>
              </a:buClr>
              <a:buSzPts val="16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pPr>
              <a:spcBef>
                <a:spcPts val="0"/>
              </a:spcBef>
              <a:buSzPts val="2000"/>
            </a:pPr>
            <a:r>
              <a:rPr lang="en-GB" dirty="0"/>
              <a:t>The Ise Grand Shrine has stood for 1,600 years not because the wood never rotted, but because the knowledge of renewal was passed on from generation to generation. The design of regeneration and the embedded know-how were the true asset, not any single plank of wood. A federated data sharing space with curative AI works the same way: it doesn’t just store clean data, it preserves how to fix corrupted records, reshape data for new systems, and upgrade databases while staying compatible with legacy software. That makes it future-proof — ready for the next systems — and past-proof, since it still works with the old ones.</a:t>
            </a:r>
            <a:endParaRPr lang="hu-HU" dirty="0"/>
          </a:p>
        </p:txBody>
      </p:sp>
    </p:spTree>
    <p:extLst>
      <p:ext uri="{BB962C8B-B14F-4D97-AF65-F5344CB8AC3E}">
        <p14:creationId xmlns:p14="http://schemas.microsoft.com/office/powerpoint/2010/main" val="4291465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F8457-A3A2-098A-A4B7-10EF60441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6443BB-F7E2-A0A9-4BE8-233F834BB70F}"/>
              </a:ext>
            </a:extLst>
          </p:cNvPr>
          <p:cNvSpPr>
            <a:spLocks noGrp="1"/>
          </p:cNvSpPr>
          <p:nvPr>
            <p:ph type="title"/>
          </p:nvPr>
        </p:nvSpPr>
        <p:spPr/>
        <p:txBody>
          <a:bodyPr/>
          <a:lstStyle/>
          <a:p>
            <a:r>
              <a:rPr lang="en-GB" dirty="0"/>
              <a:t>Algorithmic AI in the Organisation: Chief Data Officer</a:t>
            </a:r>
            <a:endParaRPr lang="LID4096" dirty="0"/>
          </a:p>
        </p:txBody>
      </p:sp>
      <p:grpSp>
        <p:nvGrpSpPr>
          <p:cNvPr id="8" name="Group 7">
            <a:extLst>
              <a:ext uri="{FF2B5EF4-FFF2-40B4-BE49-F238E27FC236}">
                <a16:creationId xmlns:a16="http://schemas.microsoft.com/office/drawing/2014/main" id="{1B04B82E-2A16-0D1D-38C5-00851014D406}"/>
              </a:ext>
            </a:extLst>
          </p:cNvPr>
          <p:cNvGrpSpPr>
            <a:grpSpLocks noChangeAspect="1"/>
          </p:cNvGrpSpPr>
          <p:nvPr/>
        </p:nvGrpSpPr>
        <p:grpSpPr>
          <a:xfrm>
            <a:off x="1070679" y="1609462"/>
            <a:ext cx="10506970" cy="5106224"/>
            <a:chOff x="1300981" y="1639147"/>
            <a:chExt cx="9349439" cy="4543683"/>
          </a:xfrm>
        </p:grpSpPr>
        <p:grpSp>
          <p:nvGrpSpPr>
            <p:cNvPr id="106" name="Group 105">
              <a:extLst>
                <a:ext uri="{FF2B5EF4-FFF2-40B4-BE49-F238E27FC236}">
                  <a16:creationId xmlns:a16="http://schemas.microsoft.com/office/drawing/2014/main" id="{C1761E2E-63B4-1048-F622-ECC609F67AC9}"/>
                </a:ext>
              </a:extLst>
            </p:cNvPr>
            <p:cNvGrpSpPr/>
            <p:nvPr/>
          </p:nvGrpSpPr>
          <p:grpSpPr>
            <a:xfrm>
              <a:off x="8826593" y="2778399"/>
              <a:ext cx="1232357" cy="2754668"/>
              <a:chOff x="8826593" y="2778399"/>
              <a:chExt cx="1232357" cy="2754668"/>
            </a:xfrm>
          </p:grpSpPr>
          <p:grpSp>
            <p:nvGrpSpPr>
              <p:cNvPr id="100" name="Group 99">
                <a:extLst>
                  <a:ext uri="{FF2B5EF4-FFF2-40B4-BE49-F238E27FC236}">
                    <a16:creationId xmlns:a16="http://schemas.microsoft.com/office/drawing/2014/main" id="{8AAF1964-5FF7-EC8B-DB47-45F44FC79A78}"/>
                  </a:ext>
                </a:extLst>
              </p:cNvPr>
              <p:cNvGrpSpPr/>
              <p:nvPr/>
            </p:nvGrpSpPr>
            <p:grpSpPr>
              <a:xfrm rot="18480000">
                <a:off x="8189557" y="4550425"/>
                <a:ext cx="1619678" cy="345606"/>
                <a:chOff x="800100" y="4838700"/>
                <a:chExt cx="1781581" cy="380153"/>
              </a:xfrm>
            </p:grpSpPr>
            <p:sp>
              <p:nvSpPr>
                <p:cNvPr id="104" name="Arrow: Chevron 103">
                  <a:extLst>
                    <a:ext uri="{FF2B5EF4-FFF2-40B4-BE49-F238E27FC236}">
                      <a16:creationId xmlns:a16="http://schemas.microsoft.com/office/drawing/2014/main" id="{99BED848-3767-1303-59CA-7E8FA4CD1285}"/>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105" name="Arrow: Chevron 104">
                  <a:extLst>
                    <a:ext uri="{FF2B5EF4-FFF2-40B4-BE49-F238E27FC236}">
                      <a16:creationId xmlns:a16="http://schemas.microsoft.com/office/drawing/2014/main" id="{CABE2AE7-E907-544A-8B97-9D2F05F77851}"/>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nvGrpSpPr>
              <p:cNvPr id="101" name="Group 100">
                <a:extLst>
                  <a:ext uri="{FF2B5EF4-FFF2-40B4-BE49-F238E27FC236}">
                    <a16:creationId xmlns:a16="http://schemas.microsoft.com/office/drawing/2014/main" id="{51AF690E-E88A-7AAD-C3DC-36A811BB90E5}"/>
                  </a:ext>
                </a:extLst>
              </p:cNvPr>
              <p:cNvGrpSpPr/>
              <p:nvPr/>
            </p:nvGrpSpPr>
            <p:grpSpPr>
              <a:xfrm rot="18480000">
                <a:off x="9076308" y="3415435"/>
                <a:ext cx="1619678" cy="345606"/>
                <a:chOff x="800100" y="4838700"/>
                <a:chExt cx="1781581" cy="380153"/>
              </a:xfrm>
            </p:grpSpPr>
            <p:sp>
              <p:nvSpPr>
                <p:cNvPr id="102" name="Arrow: Chevron 101">
                  <a:extLst>
                    <a:ext uri="{FF2B5EF4-FFF2-40B4-BE49-F238E27FC236}">
                      <a16:creationId xmlns:a16="http://schemas.microsoft.com/office/drawing/2014/main" id="{2D44B2D8-4528-C948-A6A5-64F863F5DA33}"/>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103" name="Arrow: Chevron 102">
                  <a:extLst>
                    <a:ext uri="{FF2B5EF4-FFF2-40B4-BE49-F238E27FC236}">
                      <a16:creationId xmlns:a16="http://schemas.microsoft.com/office/drawing/2014/main" id="{B4BCD93D-FC54-FFEC-2233-312CCC142ED8}"/>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grpSp>
          <p:nvGrpSpPr>
            <p:cNvPr id="91" name="Group 90">
              <a:extLst>
                <a:ext uri="{FF2B5EF4-FFF2-40B4-BE49-F238E27FC236}">
                  <a16:creationId xmlns:a16="http://schemas.microsoft.com/office/drawing/2014/main" id="{77F2FCBE-2478-815B-4C19-D30E6BD4BF6C}"/>
                </a:ext>
              </a:extLst>
            </p:cNvPr>
            <p:cNvGrpSpPr>
              <a:grpSpLocks noChangeAspect="1"/>
            </p:cNvGrpSpPr>
            <p:nvPr/>
          </p:nvGrpSpPr>
          <p:grpSpPr>
            <a:xfrm rot="13680000">
              <a:off x="849393" y="3937956"/>
              <a:ext cx="3060000" cy="345606"/>
              <a:chOff x="800100" y="4838700"/>
              <a:chExt cx="3365878" cy="380153"/>
            </a:xfrm>
          </p:grpSpPr>
          <p:grpSp>
            <p:nvGrpSpPr>
              <p:cNvPr id="87" name="Group 86">
                <a:extLst>
                  <a:ext uri="{FF2B5EF4-FFF2-40B4-BE49-F238E27FC236}">
                    <a16:creationId xmlns:a16="http://schemas.microsoft.com/office/drawing/2014/main" id="{EA5E8241-58BE-38F7-2AF3-440A29C3A2F6}"/>
                  </a:ext>
                </a:extLst>
              </p:cNvPr>
              <p:cNvGrpSpPr/>
              <p:nvPr/>
            </p:nvGrpSpPr>
            <p:grpSpPr>
              <a:xfrm>
                <a:off x="800100" y="4838700"/>
                <a:ext cx="1781581" cy="380153"/>
                <a:chOff x="800100" y="4838700"/>
                <a:chExt cx="1781581" cy="380153"/>
              </a:xfrm>
            </p:grpSpPr>
            <p:sp>
              <p:nvSpPr>
                <p:cNvPr id="84" name="Arrow: Chevron 83">
                  <a:extLst>
                    <a:ext uri="{FF2B5EF4-FFF2-40B4-BE49-F238E27FC236}">
                      <a16:creationId xmlns:a16="http://schemas.microsoft.com/office/drawing/2014/main" id="{5E9313FB-7CDB-C473-0760-0E0D6BC9783D}"/>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86" name="Arrow: Chevron 85">
                  <a:extLst>
                    <a:ext uri="{FF2B5EF4-FFF2-40B4-BE49-F238E27FC236}">
                      <a16:creationId xmlns:a16="http://schemas.microsoft.com/office/drawing/2014/main" id="{AAC74818-F95C-0229-3779-42A73FF1E3C6}"/>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nvGrpSpPr>
              <p:cNvPr id="88" name="Group 87">
                <a:extLst>
                  <a:ext uri="{FF2B5EF4-FFF2-40B4-BE49-F238E27FC236}">
                    <a16:creationId xmlns:a16="http://schemas.microsoft.com/office/drawing/2014/main" id="{694212B1-B933-609F-FAA2-E8C1A8CDB412}"/>
                  </a:ext>
                </a:extLst>
              </p:cNvPr>
              <p:cNvGrpSpPr/>
              <p:nvPr/>
            </p:nvGrpSpPr>
            <p:grpSpPr>
              <a:xfrm>
                <a:off x="2384397" y="4838700"/>
                <a:ext cx="1781581" cy="380153"/>
                <a:chOff x="800100" y="4838700"/>
                <a:chExt cx="1781581" cy="380153"/>
              </a:xfrm>
            </p:grpSpPr>
            <p:sp>
              <p:nvSpPr>
                <p:cNvPr id="89" name="Arrow: Chevron 88">
                  <a:extLst>
                    <a:ext uri="{FF2B5EF4-FFF2-40B4-BE49-F238E27FC236}">
                      <a16:creationId xmlns:a16="http://schemas.microsoft.com/office/drawing/2014/main" id="{BE811E35-08F3-DC8C-8AE9-B81EDD6860DA}"/>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90" name="Arrow: Chevron 89">
                  <a:extLst>
                    <a:ext uri="{FF2B5EF4-FFF2-40B4-BE49-F238E27FC236}">
                      <a16:creationId xmlns:a16="http://schemas.microsoft.com/office/drawing/2014/main" id="{E0D40560-8BF5-8BE1-492A-E62D04288FE8}"/>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grpSp>
          <p:nvGrpSpPr>
            <p:cNvPr id="10" name="Group 9">
              <a:extLst>
                <a:ext uri="{FF2B5EF4-FFF2-40B4-BE49-F238E27FC236}">
                  <a16:creationId xmlns:a16="http://schemas.microsoft.com/office/drawing/2014/main" id="{DBC821CF-B6F1-71BA-1365-46F354DED41F}"/>
                </a:ext>
              </a:extLst>
            </p:cNvPr>
            <p:cNvGrpSpPr>
              <a:grpSpLocks noChangeAspect="1"/>
            </p:cNvGrpSpPr>
            <p:nvPr/>
          </p:nvGrpSpPr>
          <p:grpSpPr>
            <a:xfrm>
              <a:off x="1300981" y="1653984"/>
              <a:ext cx="9349439" cy="4258577"/>
              <a:chOff x="1970923" y="1691938"/>
              <a:chExt cx="8862964" cy="4036994"/>
            </a:xfrm>
          </p:grpSpPr>
          <p:sp>
            <p:nvSpPr>
              <p:cNvPr id="5" name="Oval 4">
                <a:extLst>
                  <a:ext uri="{FF2B5EF4-FFF2-40B4-BE49-F238E27FC236}">
                    <a16:creationId xmlns:a16="http://schemas.microsoft.com/office/drawing/2014/main" id="{FBCC27D3-A104-0290-526B-3176E810F5FA}"/>
                  </a:ext>
                </a:extLst>
              </p:cNvPr>
              <p:cNvSpPr/>
              <p:nvPr/>
            </p:nvSpPr>
            <p:spPr>
              <a:xfrm>
                <a:off x="3866005" y="4784052"/>
                <a:ext cx="4846320" cy="944880"/>
              </a:xfrm>
              <a:prstGeom prst="ellipse">
                <a:avLst/>
              </a:prstGeom>
              <a:solidFill>
                <a:schemeClr val="tx1"/>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6" name="Oval 5">
                <a:extLst>
                  <a:ext uri="{FF2B5EF4-FFF2-40B4-BE49-F238E27FC236}">
                    <a16:creationId xmlns:a16="http://schemas.microsoft.com/office/drawing/2014/main" id="{11162D06-43DC-3832-6CBC-82FE13C20C96}"/>
                  </a:ext>
                </a:extLst>
              </p:cNvPr>
              <p:cNvSpPr>
                <a:spLocks noChangeAspect="1"/>
              </p:cNvSpPr>
              <p:nvPr/>
            </p:nvSpPr>
            <p:spPr>
              <a:xfrm>
                <a:off x="2882805" y="3218847"/>
                <a:ext cx="6831869" cy="1332000"/>
              </a:xfrm>
              <a:prstGeom prst="ellipse">
                <a:avLst/>
              </a:prstGeom>
              <a:solidFill>
                <a:srgbClr val="00B0F0"/>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7" name="Oval 6">
                <a:extLst>
                  <a:ext uri="{FF2B5EF4-FFF2-40B4-BE49-F238E27FC236}">
                    <a16:creationId xmlns:a16="http://schemas.microsoft.com/office/drawing/2014/main" id="{4B21473F-E5C4-0683-D732-8B6D92B50244}"/>
                  </a:ext>
                </a:extLst>
              </p:cNvPr>
              <p:cNvSpPr>
                <a:spLocks noChangeAspect="1"/>
              </p:cNvSpPr>
              <p:nvPr/>
            </p:nvSpPr>
            <p:spPr>
              <a:xfrm>
                <a:off x="1970923" y="1691938"/>
                <a:ext cx="8862964" cy="1728000"/>
              </a:xfrm>
              <a:prstGeom prst="ellipse">
                <a:avLst/>
              </a:prstGeom>
              <a:solidFill>
                <a:schemeClr val="tx1"/>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pic>
          <p:nvPicPr>
            <p:cNvPr id="30" name="Graphic 29" descr="Cloud Computing outline">
              <a:extLst>
                <a:ext uri="{FF2B5EF4-FFF2-40B4-BE49-F238E27FC236}">
                  <a16:creationId xmlns:a16="http://schemas.microsoft.com/office/drawing/2014/main" id="{AC75B8C8-EBE7-23FA-70E2-91088CF509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3963" y="5135419"/>
              <a:ext cx="457200" cy="457200"/>
            </a:xfrm>
            <a:prstGeom prst="rect">
              <a:avLst/>
            </a:prstGeom>
          </p:spPr>
        </p:pic>
        <p:pic>
          <p:nvPicPr>
            <p:cNvPr id="55" name="Graphic 54" descr="Users outline">
              <a:extLst>
                <a:ext uri="{FF2B5EF4-FFF2-40B4-BE49-F238E27FC236}">
                  <a16:creationId xmlns:a16="http://schemas.microsoft.com/office/drawing/2014/main" id="{498F36FF-F748-A173-51B4-D231FF5071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32651" y="1973144"/>
              <a:ext cx="536694" cy="536694"/>
            </a:xfrm>
            <a:prstGeom prst="rect">
              <a:avLst/>
            </a:prstGeom>
          </p:spPr>
        </p:pic>
        <p:pic>
          <p:nvPicPr>
            <p:cNvPr id="56" name="Graphic 55" descr="Users outline">
              <a:extLst>
                <a:ext uri="{FF2B5EF4-FFF2-40B4-BE49-F238E27FC236}">
                  <a16:creationId xmlns:a16="http://schemas.microsoft.com/office/drawing/2014/main" id="{9DFD6563-5EEF-8E44-E0CA-1FF006E389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8101" y="1639147"/>
              <a:ext cx="536694" cy="536694"/>
            </a:xfrm>
            <a:prstGeom prst="rect">
              <a:avLst/>
            </a:prstGeom>
          </p:spPr>
        </p:pic>
        <p:pic>
          <p:nvPicPr>
            <p:cNvPr id="57" name="Graphic 56" descr="Users outline">
              <a:extLst>
                <a:ext uri="{FF2B5EF4-FFF2-40B4-BE49-F238E27FC236}">
                  <a16:creationId xmlns:a16="http://schemas.microsoft.com/office/drawing/2014/main" id="{959439D0-222C-0601-7053-2A2FD605DF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5103" y="2794792"/>
              <a:ext cx="536694" cy="536694"/>
            </a:xfrm>
            <a:prstGeom prst="rect">
              <a:avLst/>
            </a:prstGeom>
          </p:spPr>
        </p:pic>
        <p:pic>
          <p:nvPicPr>
            <p:cNvPr id="71" name="Graphic 70" descr="Users outline">
              <a:extLst>
                <a:ext uri="{FF2B5EF4-FFF2-40B4-BE49-F238E27FC236}">
                  <a16:creationId xmlns:a16="http://schemas.microsoft.com/office/drawing/2014/main" id="{00875B3F-027E-779B-0BFA-31C72C547F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1145" y="1696806"/>
              <a:ext cx="474643" cy="474643"/>
            </a:xfrm>
            <a:prstGeom prst="rect">
              <a:avLst/>
            </a:prstGeom>
          </p:spPr>
        </p:pic>
        <p:pic>
          <p:nvPicPr>
            <p:cNvPr id="73" name="Graphic 72" descr="Robot Hand outline">
              <a:extLst>
                <a:ext uri="{FF2B5EF4-FFF2-40B4-BE49-F238E27FC236}">
                  <a16:creationId xmlns:a16="http://schemas.microsoft.com/office/drawing/2014/main" id="{1A943969-8D04-B8EA-20E0-1000132812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88000" y="3736044"/>
              <a:ext cx="465542" cy="465542"/>
            </a:xfrm>
            <a:prstGeom prst="rect">
              <a:avLst/>
            </a:prstGeom>
          </p:spPr>
        </p:pic>
        <p:sp>
          <p:nvSpPr>
            <p:cNvPr id="107" name="TextBox 106">
              <a:extLst>
                <a:ext uri="{FF2B5EF4-FFF2-40B4-BE49-F238E27FC236}">
                  <a16:creationId xmlns:a16="http://schemas.microsoft.com/office/drawing/2014/main" id="{14A9FCA8-C68C-82B2-C685-7AA58C4E4BA0}"/>
                </a:ext>
              </a:extLst>
            </p:cNvPr>
            <p:cNvSpPr txBox="1"/>
            <p:nvPr/>
          </p:nvSpPr>
          <p:spPr>
            <a:xfrm rot="-3120000">
              <a:off x="8397714" y="4302807"/>
              <a:ext cx="1699179" cy="29489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400" dirty="0">
                  <a:highlight>
                    <a:srgbClr val="00348A"/>
                  </a:highlight>
                </a:rPr>
                <a:t>Knowledge</a:t>
              </a:r>
              <a:endParaRPr lang="LID4096" sz="1400" dirty="0">
                <a:highlight>
                  <a:srgbClr val="00348A"/>
                </a:highlight>
              </a:endParaRPr>
            </a:p>
          </p:txBody>
        </p:sp>
        <p:pic>
          <p:nvPicPr>
            <p:cNvPr id="83" name="Graphic 82" descr="Programmer male outline">
              <a:extLst>
                <a:ext uri="{FF2B5EF4-FFF2-40B4-BE49-F238E27FC236}">
                  <a16:creationId xmlns:a16="http://schemas.microsoft.com/office/drawing/2014/main" id="{84713441-0884-390B-DF84-59E5A377BB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33758" y="3682368"/>
              <a:ext cx="379176" cy="379176"/>
            </a:xfrm>
            <a:prstGeom prst="rect">
              <a:avLst/>
            </a:prstGeom>
          </p:spPr>
        </p:pic>
        <p:sp>
          <p:nvSpPr>
            <p:cNvPr id="108" name="TextBox 107">
              <a:extLst>
                <a:ext uri="{FF2B5EF4-FFF2-40B4-BE49-F238E27FC236}">
                  <a16:creationId xmlns:a16="http://schemas.microsoft.com/office/drawing/2014/main" id="{724D2215-BB77-B731-0A8E-F8EAF8C0036F}"/>
                </a:ext>
              </a:extLst>
            </p:cNvPr>
            <p:cNvSpPr txBox="1"/>
            <p:nvPr/>
          </p:nvSpPr>
          <p:spPr>
            <a:xfrm rot="-3120000">
              <a:off x="7949668" y="4902459"/>
              <a:ext cx="1699179" cy="29489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400" dirty="0">
                  <a:highlight>
                    <a:srgbClr val="00348A"/>
                  </a:highlight>
                </a:rPr>
                <a:t>Data</a:t>
              </a:r>
              <a:endParaRPr lang="LID4096" sz="1400" dirty="0">
                <a:highlight>
                  <a:srgbClr val="00348A"/>
                </a:highlight>
              </a:endParaRPr>
            </a:p>
          </p:txBody>
        </p:sp>
        <p:sp>
          <p:nvSpPr>
            <p:cNvPr id="109" name="TextBox 108">
              <a:extLst>
                <a:ext uri="{FF2B5EF4-FFF2-40B4-BE49-F238E27FC236}">
                  <a16:creationId xmlns:a16="http://schemas.microsoft.com/office/drawing/2014/main" id="{E3FFB0C8-FD86-7C63-07B1-26FF506B5D88}"/>
                </a:ext>
              </a:extLst>
            </p:cNvPr>
            <p:cNvSpPr txBox="1"/>
            <p:nvPr/>
          </p:nvSpPr>
          <p:spPr>
            <a:xfrm rot="-3120000">
              <a:off x="9113519" y="3400817"/>
              <a:ext cx="1699179" cy="29489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400" dirty="0">
                  <a:highlight>
                    <a:srgbClr val="00348A"/>
                  </a:highlight>
                </a:rPr>
                <a:t>Inference</a:t>
              </a:r>
              <a:endParaRPr lang="LID4096" sz="1400" dirty="0">
                <a:highlight>
                  <a:srgbClr val="00348A"/>
                </a:highlight>
              </a:endParaRPr>
            </a:p>
          </p:txBody>
        </p:sp>
        <p:sp>
          <p:nvSpPr>
            <p:cNvPr id="111" name="TextBox 110">
              <a:extLst>
                <a:ext uri="{FF2B5EF4-FFF2-40B4-BE49-F238E27FC236}">
                  <a16:creationId xmlns:a16="http://schemas.microsoft.com/office/drawing/2014/main" id="{A3C64329-837C-C93F-BFAA-328B0C102349}"/>
                </a:ext>
              </a:extLst>
            </p:cNvPr>
            <p:cNvSpPr txBox="1"/>
            <p:nvPr/>
          </p:nvSpPr>
          <p:spPr>
            <a:xfrm>
              <a:off x="4924031" y="5869102"/>
              <a:ext cx="2274965" cy="31372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600" dirty="0">
                  <a:highlight>
                    <a:srgbClr val="00348A"/>
                  </a:highlight>
                </a:rPr>
                <a:t>Reliable infrastructure</a:t>
              </a:r>
              <a:endParaRPr lang="LID4096" sz="1600" dirty="0">
                <a:highlight>
                  <a:srgbClr val="00348A"/>
                </a:highlight>
              </a:endParaRPr>
            </a:p>
          </p:txBody>
        </p:sp>
        <p:sp>
          <p:nvSpPr>
            <p:cNvPr id="112" name="TextBox 111">
              <a:extLst>
                <a:ext uri="{FF2B5EF4-FFF2-40B4-BE49-F238E27FC236}">
                  <a16:creationId xmlns:a16="http://schemas.microsoft.com/office/drawing/2014/main" id="{42437114-5481-3794-40A2-24AFA24A5971}"/>
                </a:ext>
              </a:extLst>
            </p:cNvPr>
            <p:cNvSpPr txBox="1"/>
            <p:nvPr/>
          </p:nvSpPr>
          <p:spPr>
            <a:xfrm>
              <a:off x="4372541" y="4504787"/>
              <a:ext cx="2826455" cy="275956"/>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hu-HU" sz="1600" dirty="0">
                  <a:highlight>
                    <a:srgbClr val="00348A"/>
                  </a:highlight>
                </a:rPr>
                <a:t>CDO: </a:t>
              </a:r>
              <a:r>
                <a:rPr lang="hu-HU" sz="1600" dirty="0" err="1">
                  <a:highlight>
                    <a:srgbClr val="00348A"/>
                  </a:highlight>
                </a:rPr>
                <a:t>knowledge</a:t>
              </a:r>
              <a:r>
                <a:rPr lang="hu-HU" sz="1600" dirty="0">
                  <a:highlight>
                    <a:srgbClr val="00348A"/>
                  </a:highlight>
                </a:rPr>
                <a:t> </a:t>
              </a:r>
              <a:r>
                <a:rPr lang="hu-HU" sz="1600" dirty="0" err="1">
                  <a:highlight>
                    <a:srgbClr val="00348A"/>
                  </a:highlight>
                </a:rPr>
                <a:t>capital</a:t>
              </a:r>
              <a:endParaRPr lang="LID4096" sz="1600" dirty="0">
                <a:highlight>
                  <a:srgbClr val="00348A"/>
                </a:highlight>
              </a:endParaRPr>
            </a:p>
          </p:txBody>
        </p:sp>
        <p:sp>
          <p:nvSpPr>
            <p:cNvPr id="113" name="TextBox 112">
              <a:extLst>
                <a:ext uri="{FF2B5EF4-FFF2-40B4-BE49-F238E27FC236}">
                  <a16:creationId xmlns:a16="http://schemas.microsoft.com/office/drawing/2014/main" id="{8BC2A5A8-B8D4-00F0-DD0F-F1EE3CA69943}"/>
                </a:ext>
              </a:extLst>
            </p:cNvPr>
            <p:cNvSpPr txBox="1"/>
            <p:nvPr/>
          </p:nvSpPr>
          <p:spPr>
            <a:xfrm>
              <a:off x="4438506" y="3356724"/>
              <a:ext cx="2826455" cy="275956"/>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600" dirty="0">
                  <a:highlight>
                    <a:srgbClr val="00348A"/>
                  </a:highlight>
                </a:rPr>
                <a:t>Leadership</a:t>
              </a:r>
              <a:r>
                <a:rPr lang="hu-HU" sz="1600" noProof="0" dirty="0">
                  <a:highlight>
                    <a:srgbClr val="00348A"/>
                  </a:highlight>
                </a:rPr>
                <a:t>: </a:t>
              </a:r>
              <a:r>
                <a:rPr lang="en-GB" sz="1600" noProof="0" dirty="0">
                  <a:highlight>
                    <a:srgbClr val="00348A"/>
                  </a:highlight>
                </a:rPr>
                <a:t>competitive advantage</a:t>
              </a:r>
            </a:p>
          </p:txBody>
        </p:sp>
      </p:grpSp>
      <p:sp>
        <p:nvSpPr>
          <p:cNvPr id="3" name="TextBox 2">
            <a:extLst>
              <a:ext uri="{FF2B5EF4-FFF2-40B4-BE49-F238E27FC236}">
                <a16:creationId xmlns:a16="http://schemas.microsoft.com/office/drawing/2014/main" id="{97395B12-D77B-CF22-B6D8-6BE21068DEA6}"/>
              </a:ext>
            </a:extLst>
          </p:cNvPr>
          <p:cNvSpPr txBox="1"/>
          <p:nvPr/>
        </p:nvSpPr>
        <p:spPr>
          <a:xfrm>
            <a:off x="2212240" y="2149854"/>
            <a:ext cx="7262767" cy="257126"/>
          </a:xfrm>
          <a:prstGeom prst="rect">
            <a:avLst/>
          </a:prstGeom>
          <a:ln w="6350">
            <a:noFill/>
            <a:miter lim="800000"/>
          </a:ln>
        </p:spPr>
        <p:txBody>
          <a:bodyPr vert="horz" wrap="square" lIns="0" tIns="0" rIns="0" bIns="0" rtlCol="0">
            <a:noAutofit/>
          </a:bodyPr>
          <a:lstStyle/>
          <a:p>
            <a:pPr algn="ctr">
              <a:spcBef>
                <a:spcPts val="300"/>
              </a:spcBef>
              <a:spcAft>
                <a:spcPts val="300"/>
              </a:spcAft>
            </a:pPr>
            <a:r>
              <a:rPr lang="en-GB" sz="1600" noProof="0" dirty="0">
                <a:solidFill>
                  <a:schemeClr val="bg2"/>
                </a:solidFill>
              </a:rPr>
              <a:t>CFO, COO, CHRO, and product owners embed AI in finance, HR, operations, and products. Expect them to learn to supervise the human-in-the-loop — and to buy AI tools the CDO can feed with trustworthy input and control data.</a:t>
            </a:r>
          </a:p>
        </p:txBody>
      </p:sp>
      <p:sp>
        <p:nvSpPr>
          <p:cNvPr id="4" name="TextBox 3">
            <a:extLst>
              <a:ext uri="{FF2B5EF4-FFF2-40B4-BE49-F238E27FC236}">
                <a16:creationId xmlns:a16="http://schemas.microsoft.com/office/drawing/2014/main" id="{3A7C97A6-1AA6-C1CC-B19B-5C4C7D194B95}"/>
              </a:ext>
            </a:extLst>
          </p:cNvPr>
          <p:cNvSpPr txBox="1"/>
          <p:nvPr/>
        </p:nvSpPr>
        <p:spPr>
          <a:xfrm>
            <a:off x="4152082" y="5442500"/>
            <a:ext cx="4344165" cy="284164"/>
          </a:xfrm>
          <a:prstGeom prst="rect">
            <a:avLst/>
          </a:prstGeom>
          <a:ln w="6350">
            <a:noFill/>
            <a:miter lim="800000"/>
          </a:ln>
        </p:spPr>
        <p:txBody>
          <a:bodyPr vert="horz" wrap="square" lIns="0" tIns="0" rIns="0" bIns="0" rtlCol="0">
            <a:noAutofit/>
          </a:bodyPr>
          <a:lstStyle/>
          <a:p>
            <a:pPr algn="ctr">
              <a:spcBef>
                <a:spcPts val="300"/>
              </a:spcBef>
              <a:spcAft>
                <a:spcPts val="300"/>
              </a:spcAft>
            </a:pPr>
            <a:r>
              <a:rPr lang="en-GB" sz="1600" noProof="0" dirty="0">
                <a:solidFill>
                  <a:schemeClr val="bg2"/>
                </a:solidFill>
              </a:rPr>
              <a:t>No big new investments needed — </a:t>
            </a:r>
            <a:br>
              <a:rPr lang="en-GB" sz="1600" noProof="0" dirty="0">
                <a:solidFill>
                  <a:schemeClr val="bg2"/>
                </a:solidFill>
              </a:rPr>
            </a:br>
            <a:r>
              <a:rPr lang="en-GB" sz="1600" noProof="0" dirty="0">
                <a:solidFill>
                  <a:schemeClr val="bg2"/>
                </a:solidFill>
              </a:rPr>
              <a:t>AI can work even with legacy systems and old PDFs, as long as the infrastructure holds.</a:t>
            </a:r>
          </a:p>
        </p:txBody>
      </p:sp>
      <p:sp>
        <p:nvSpPr>
          <p:cNvPr id="11" name="TextBox 10">
            <a:extLst>
              <a:ext uri="{FF2B5EF4-FFF2-40B4-BE49-F238E27FC236}">
                <a16:creationId xmlns:a16="http://schemas.microsoft.com/office/drawing/2014/main" id="{485BD4C0-1291-8E31-70D8-7E5778EE7836}"/>
              </a:ext>
            </a:extLst>
          </p:cNvPr>
          <p:cNvSpPr txBox="1"/>
          <p:nvPr/>
        </p:nvSpPr>
        <p:spPr>
          <a:xfrm>
            <a:off x="2575214" y="3932356"/>
            <a:ext cx="7262767" cy="257126"/>
          </a:xfrm>
          <a:prstGeom prst="rect">
            <a:avLst/>
          </a:prstGeom>
          <a:ln w="6350">
            <a:noFill/>
            <a:miter lim="800000"/>
          </a:ln>
        </p:spPr>
        <p:txBody>
          <a:bodyPr vert="horz" wrap="square" lIns="0" tIns="0" rIns="0" bIns="0" rtlCol="0">
            <a:noAutofit/>
          </a:bodyPr>
          <a:lstStyle/>
          <a:p>
            <a:pPr algn="ctr">
              <a:spcBef>
                <a:spcPts val="300"/>
              </a:spcBef>
              <a:spcAft>
                <a:spcPts val="300"/>
              </a:spcAft>
            </a:pPr>
            <a:r>
              <a:rPr lang="en-GB" sz="1600" noProof="0" dirty="0">
                <a:solidFill>
                  <a:schemeClr val="bg2"/>
                </a:solidFill>
              </a:rPr>
              <a:t>Empower a CDO to design a federated data sharing space that protects </a:t>
            </a:r>
            <a:br>
              <a:rPr lang="hu-HU" sz="1600" noProof="0" dirty="0">
                <a:solidFill>
                  <a:schemeClr val="bg2"/>
                </a:solidFill>
              </a:rPr>
            </a:br>
            <a:r>
              <a:rPr lang="en-GB" sz="1600" noProof="0" dirty="0">
                <a:solidFill>
                  <a:schemeClr val="bg2"/>
                </a:solidFill>
              </a:rPr>
              <a:t>existing ownership and compliance — but also curates and feeds data proactively into human-controlled, trustworthy AI.</a:t>
            </a:r>
          </a:p>
        </p:txBody>
      </p:sp>
      <p:pic>
        <p:nvPicPr>
          <p:cNvPr id="12" name="Graphic 11" descr="Users outline">
            <a:extLst>
              <a:ext uri="{FF2B5EF4-FFF2-40B4-BE49-F238E27FC236}">
                <a16:creationId xmlns:a16="http://schemas.microsoft.com/office/drawing/2014/main" id="{F9F0FB80-8A55-4FE4-A5FC-C0447EA37B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8050" y="2359994"/>
            <a:ext cx="603141" cy="603141"/>
          </a:xfrm>
          <a:prstGeom prst="rect">
            <a:avLst/>
          </a:prstGeom>
        </p:spPr>
      </p:pic>
      <p:pic>
        <p:nvPicPr>
          <p:cNvPr id="13" name="Graphic 12" descr="Users outline">
            <a:extLst>
              <a:ext uri="{FF2B5EF4-FFF2-40B4-BE49-F238E27FC236}">
                <a16:creationId xmlns:a16="http://schemas.microsoft.com/office/drawing/2014/main" id="{2C8B38A7-D756-28C4-F27E-BEF88E5BDB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68443" y="2300075"/>
            <a:ext cx="603141" cy="603141"/>
          </a:xfrm>
          <a:prstGeom prst="rect">
            <a:avLst/>
          </a:prstGeom>
        </p:spPr>
      </p:pic>
    </p:spTree>
    <p:extLst>
      <p:ext uri="{BB962C8B-B14F-4D97-AF65-F5344CB8AC3E}">
        <p14:creationId xmlns:p14="http://schemas.microsoft.com/office/powerpoint/2010/main" val="416065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B2657-4A39-521B-AD4C-D57642782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54D90-5418-61C8-F134-6F8736F34E40}"/>
              </a:ext>
            </a:extLst>
          </p:cNvPr>
          <p:cNvSpPr>
            <a:spLocks noGrp="1"/>
          </p:cNvSpPr>
          <p:nvPr>
            <p:ph type="title"/>
          </p:nvPr>
        </p:nvSpPr>
        <p:spPr/>
        <p:txBody>
          <a:bodyPr/>
          <a:lstStyle/>
          <a:p>
            <a:r>
              <a:rPr lang="en-GB" dirty="0"/>
              <a:t>Algorithmic AI in the Organisation: IT</a:t>
            </a:r>
            <a:endParaRPr lang="LID4096" dirty="0"/>
          </a:p>
        </p:txBody>
      </p:sp>
      <p:grpSp>
        <p:nvGrpSpPr>
          <p:cNvPr id="9" name="Group 8">
            <a:extLst>
              <a:ext uri="{FF2B5EF4-FFF2-40B4-BE49-F238E27FC236}">
                <a16:creationId xmlns:a16="http://schemas.microsoft.com/office/drawing/2014/main" id="{9728C430-B37C-7094-D398-036A652AE0B2}"/>
              </a:ext>
            </a:extLst>
          </p:cNvPr>
          <p:cNvGrpSpPr/>
          <p:nvPr/>
        </p:nvGrpSpPr>
        <p:grpSpPr>
          <a:xfrm>
            <a:off x="1016669" y="1556672"/>
            <a:ext cx="10506970" cy="5159014"/>
            <a:chOff x="1016669" y="1556672"/>
            <a:chExt cx="10506970" cy="5159014"/>
          </a:xfrm>
        </p:grpSpPr>
        <p:grpSp>
          <p:nvGrpSpPr>
            <p:cNvPr id="106" name="Group 105">
              <a:extLst>
                <a:ext uri="{FF2B5EF4-FFF2-40B4-BE49-F238E27FC236}">
                  <a16:creationId xmlns:a16="http://schemas.microsoft.com/office/drawing/2014/main" id="{FD119E95-D659-595A-5352-A042CB81F8A8}"/>
                </a:ext>
              </a:extLst>
            </p:cNvPr>
            <p:cNvGrpSpPr/>
            <p:nvPr/>
          </p:nvGrpSpPr>
          <p:grpSpPr>
            <a:xfrm>
              <a:off x="9528019" y="2889761"/>
              <a:ext cx="1384932" cy="3095716"/>
              <a:chOff x="8826593" y="2778399"/>
              <a:chExt cx="1232357" cy="2754668"/>
            </a:xfrm>
          </p:grpSpPr>
          <p:grpSp>
            <p:nvGrpSpPr>
              <p:cNvPr id="100" name="Group 99">
                <a:extLst>
                  <a:ext uri="{FF2B5EF4-FFF2-40B4-BE49-F238E27FC236}">
                    <a16:creationId xmlns:a16="http://schemas.microsoft.com/office/drawing/2014/main" id="{8223825B-3154-C2E7-068D-A1E09BD9583E}"/>
                  </a:ext>
                </a:extLst>
              </p:cNvPr>
              <p:cNvGrpSpPr/>
              <p:nvPr/>
            </p:nvGrpSpPr>
            <p:grpSpPr>
              <a:xfrm rot="18480000">
                <a:off x="8189557" y="4550425"/>
                <a:ext cx="1619678" cy="345606"/>
                <a:chOff x="800100" y="4838700"/>
                <a:chExt cx="1781581" cy="380153"/>
              </a:xfrm>
            </p:grpSpPr>
            <p:sp>
              <p:nvSpPr>
                <p:cNvPr id="104" name="Arrow: Chevron 103">
                  <a:extLst>
                    <a:ext uri="{FF2B5EF4-FFF2-40B4-BE49-F238E27FC236}">
                      <a16:creationId xmlns:a16="http://schemas.microsoft.com/office/drawing/2014/main" id="{6CE5DC77-C4B9-53EA-D4A7-948B75466A9E}"/>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105" name="Arrow: Chevron 104">
                  <a:extLst>
                    <a:ext uri="{FF2B5EF4-FFF2-40B4-BE49-F238E27FC236}">
                      <a16:creationId xmlns:a16="http://schemas.microsoft.com/office/drawing/2014/main" id="{650FC280-2E66-17D1-93F0-3BBC10E0DF14}"/>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nvGrpSpPr>
              <p:cNvPr id="101" name="Group 100">
                <a:extLst>
                  <a:ext uri="{FF2B5EF4-FFF2-40B4-BE49-F238E27FC236}">
                    <a16:creationId xmlns:a16="http://schemas.microsoft.com/office/drawing/2014/main" id="{F307143A-15C8-815E-1C21-584DA0C5F9B6}"/>
                  </a:ext>
                </a:extLst>
              </p:cNvPr>
              <p:cNvGrpSpPr/>
              <p:nvPr/>
            </p:nvGrpSpPr>
            <p:grpSpPr>
              <a:xfrm rot="18480000">
                <a:off x="9076308" y="3415435"/>
                <a:ext cx="1619678" cy="345606"/>
                <a:chOff x="800100" y="4838700"/>
                <a:chExt cx="1781581" cy="380153"/>
              </a:xfrm>
            </p:grpSpPr>
            <p:sp>
              <p:nvSpPr>
                <p:cNvPr id="102" name="Arrow: Chevron 101">
                  <a:extLst>
                    <a:ext uri="{FF2B5EF4-FFF2-40B4-BE49-F238E27FC236}">
                      <a16:creationId xmlns:a16="http://schemas.microsoft.com/office/drawing/2014/main" id="{96147F36-FF0C-7F61-F3BF-6BB34F744E09}"/>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103" name="Arrow: Chevron 102">
                  <a:extLst>
                    <a:ext uri="{FF2B5EF4-FFF2-40B4-BE49-F238E27FC236}">
                      <a16:creationId xmlns:a16="http://schemas.microsoft.com/office/drawing/2014/main" id="{31ADD1C8-F007-6E77-0AAA-82FB095F1E80}"/>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grpSp>
          <p:nvGrpSpPr>
            <p:cNvPr id="91" name="Group 90">
              <a:extLst>
                <a:ext uri="{FF2B5EF4-FFF2-40B4-BE49-F238E27FC236}">
                  <a16:creationId xmlns:a16="http://schemas.microsoft.com/office/drawing/2014/main" id="{EC516B1D-1F79-C99E-0DF6-E38C64FC2A8B}"/>
                </a:ext>
              </a:extLst>
            </p:cNvPr>
            <p:cNvGrpSpPr>
              <a:grpSpLocks noChangeAspect="1"/>
            </p:cNvGrpSpPr>
            <p:nvPr/>
          </p:nvGrpSpPr>
          <p:grpSpPr>
            <a:xfrm rot="13680000">
              <a:off x="563182" y="4192880"/>
              <a:ext cx="3438850" cy="388395"/>
              <a:chOff x="800100" y="4838700"/>
              <a:chExt cx="3365878" cy="380153"/>
            </a:xfrm>
          </p:grpSpPr>
          <p:grpSp>
            <p:nvGrpSpPr>
              <p:cNvPr id="87" name="Group 86">
                <a:extLst>
                  <a:ext uri="{FF2B5EF4-FFF2-40B4-BE49-F238E27FC236}">
                    <a16:creationId xmlns:a16="http://schemas.microsoft.com/office/drawing/2014/main" id="{1F1AA8EE-A0E4-EFAA-C975-D269DCBDC9DA}"/>
                  </a:ext>
                </a:extLst>
              </p:cNvPr>
              <p:cNvGrpSpPr/>
              <p:nvPr/>
            </p:nvGrpSpPr>
            <p:grpSpPr>
              <a:xfrm>
                <a:off x="800100" y="4838700"/>
                <a:ext cx="1781581" cy="380153"/>
                <a:chOff x="800100" y="4838700"/>
                <a:chExt cx="1781581" cy="380153"/>
              </a:xfrm>
            </p:grpSpPr>
            <p:sp>
              <p:nvSpPr>
                <p:cNvPr id="84" name="Arrow: Chevron 83">
                  <a:extLst>
                    <a:ext uri="{FF2B5EF4-FFF2-40B4-BE49-F238E27FC236}">
                      <a16:creationId xmlns:a16="http://schemas.microsoft.com/office/drawing/2014/main" id="{49683D4E-5F69-CD44-0192-8176CE686D3F}"/>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86" name="Arrow: Chevron 85">
                  <a:extLst>
                    <a:ext uri="{FF2B5EF4-FFF2-40B4-BE49-F238E27FC236}">
                      <a16:creationId xmlns:a16="http://schemas.microsoft.com/office/drawing/2014/main" id="{AD53A21F-510E-D7E2-BF87-D43A66EE32D9}"/>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nvGrpSpPr>
              <p:cNvPr id="88" name="Group 87">
                <a:extLst>
                  <a:ext uri="{FF2B5EF4-FFF2-40B4-BE49-F238E27FC236}">
                    <a16:creationId xmlns:a16="http://schemas.microsoft.com/office/drawing/2014/main" id="{D3F372CB-57DF-84A5-8E64-18B6A5D63234}"/>
                  </a:ext>
                </a:extLst>
              </p:cNvPr>
              <p:cNvGrpSpPr/>
              <p:nvPr/>
            </p:nvGrpSpPr>
            <p:grpSpPr>
              <a:xfrm>
                <a:off x="2384397" y="4838700"/>
                <a:ext cx="1781581" cy="380153"/>
                <a:chOff x="800100" y="4838700"/>
                <a:chExt cx="1781581" cy="380153"/>
              </a:xfrm>
            </p:grpSpPr>
            <p:sp>
              <p:nvSpPr>
                <p:cNvPr id="89" name="Arrow: Chevron 88">
                  <a:extLst>
                    <a:ext uri="{FF2B5EF4-FFF2-40B4-BE49-F238E27FC236}">
                      <a16:creationId xmlns:a16="http://schemas.microsoft.com/office/drawing/2014/main" id="{8D833F9C-C277-7D12-D9A6-C9C042B2A019}"/>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90" name="Arrow: Chevron 89">
                  <a:extLst>
                    <a:ext uri="{FF2B5EF4-FFF2-40B4-BE49-F238E27FC236}">
                      <a16:creationId xmlns:a16="http://schemas.microsoft.com/office/drawing/2014/main" id="{FEF267C9-C17C-C274-232B-9076FC4A7B2B}"/>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grpSp>
          <p:nvGrpSpPr>
            <p:cNvPr id="10" name="Group 9">
              <a:extLst>
                <a:ext uri="{FF2B5EF4-FFF2-40B4-BE49-F238E27FC236}">
                  <a16:creationId xmlns:a16="http://schemas.microsoft.com/office/drawing/2014/main" id="{3AEE15E7-039A-A2C7-6762-70539D522034}"/>
                </a:ext>
              </a:extLst>
            </p:cNvPr>
            <p:cNvGrpSpPr>
              <a:grpSpLocks noChangeAspect="1"/>
            </p:cNvGrpSpPr>
            <p:nvPr/>
          </p:nvGrpSpPr>
          <p:grpSpPr>
            <a:xfrm>
              <a:off x="1016669" y="1556672"/>
              <a:ext cx="10506970" cy="4855284"/>
              <a:chOff x="1925364" y="1633343"/>
              <a:chExt cx="8862964" cy="4095589"/>
            </a:xfrm>
          </p:grpSpPr>
          <p:sp>
            <p:nvSpPr>
              <p:cNvPr id="5" name="Oval 4">
                <a:extLst>
                  <a:ext uri="{FF2B5EF4-FFF2-40B4-BE49-F238E27FC236}">
                    <a16:creationId xmlns:a16="http://schemas.microsoft.com/office/drawing/2014/main" id="{8629EA2D-3A89-8E79-9203-38AEEB530CAE}"/>
                  </a:ext>
                </a:extLst>
              </p:cNvPr>
              <p:cNvSpPr/>
              <p:nvPr/>
            </p:nvSpPr>
            <p:spPr>
              <a:xfrm>
                <a:off x="3866005" y="4784052"/>
                <a:ext cx="4846320" cy="944880"/>
              </a:xfrm>
              <a:prstGeom prst="ellipse">
                <a:avLst/>
              </a:prstGeom>
              <a:solidFill>
                <a:srgbClr val="00B0F0"/>
              </a:solidFill>
              <a:ln w="6350" cap="sq">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6" name="Oval 5">
                <a:extLst>
                  <a:ext uri="{FF2B5EF4-FFF2-40B4-BE49-F238E27FC236}">
                    <a16:creationId xmlns:a16="http://schemas.microsoft.com/office/drawing/2014/main" id="{57637F0B-76A4-18CB-F983-69F7D2283C09}"/>
                  </a:ext>
                </a:extLst>
              </p:cNvPr>
              <p:cNvSpPr>
                <a:spLocks noChangeAspect="1"/>
              </p:cNvSpPr>
              <p:nvPr/>
            </p:nvSpPr>
            <p:spPr>
              <a:xfrm>
                <a:off x="2898176" y="3232340"/>
                <a:ext cx="6831869" cy="1332000"/>
              </a:xfrm>
              <a:prstGeom prst="ellipse">
                <a:avLst/>
              </a:prstGeom>
              <a:solidFill>
                <a:schemeClr val="tx1"/>
              </a:solidFill>
              <a:ln w="6350" cap="sq">
                <a:solidFill>
                  <a:srgbClr val="1D4769">
                    <a:alpha val="20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7" name="Oval 6">
                <a:extLst>
                  <a:ext uri="{FF2B5EF4-FFF2-40B4-BE49-F238E27FC236}">
                    <a16:creationId xmlns:a16="http://schemas.microsoft.com/office/drawing/2014/main" id="{A269B9CD-7CD7-344D-AFF2-06A25CE70371}"/>
                  </a:ext>
                </a:extLst>
              </p:cNvPr>
              <p:cNvSpPr>
                <a:spLocks noChangeAspect="1"/>
              </p:cNvSpPr>
              <p:nvPr/>
            </p:nvSpPr>
            <p:spPr>
              <a:xfrm>
                <a:off x="1925364" y="1633343"/>
                <a:ext cx="8862964" cy="1728000"/>
              </a:xfrm>
              <a:prstGeom prst="ellipse">
                <a:avLst/>
              </a:prstGeom>
              <a:solidFill>
                <a:schemeClr val="tx1"/>
              </a:solidFill>
              <a:ln w="6350" cap="sq">
                <a:solidFill>
                  <a:srgbClr val="1D4769">
                    <a:alpha val="20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pic>
          <p:nvPicPr>
            <p:cNvPr id="30" name="Graphic 29" descr="Cloud Computing outline">
              <a:extLst>
                <a:ext uri="{FF2B5EF4-FFF2-40B4-BE49-F238E27FC236}">
                  <a16:creationId xmlns:a16="http://schemas.microsoft.com/office/drawing/2014/main" id="{5900B6E3-DF54-E0E9-6CB6-58E1A35F8E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4978" y="5538598"/>
              <a:ext cx="513805" cy="513805"/>
            </a:xfrm>
            <a:prstGeom prst="rect">
              <a:avLst/>
            </a:prstGeom>
          </p:spPr>
        </p:pic>
        <p:sp>
          <p:nvSpPr>
            <p:cNvPr id="107" name="TextBox 106">
              <a:extLst>
                <a:ext uri="{FF2B5EF4-FFF2-40B4-BE49-F238E27FC236}">
                  <a16:creationId xmlns:a16="http://schemas.microsoft.com/office/drawing/2014/main" id="{791795F7-205C-6985-B67A-D92E8AE63EB8}"/>
                </a:ext>
              </a:extLst>
            </p:cNvPr>
            <p:cNvSpPr txBox="1"/>
            <p:nvPr/>
          </p:nvSpPr>
          <p:spPr>
            <a:xfrm rot="18480000">
              <a:off x="9046041" y="4602902"/>
              <a:ext cx="1909550" cy="331409"/>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400" dirty="0">
                  <a:highlight>
                    <a:srgbClr val="00348A"/>
                  </a:highlight>
                </a:rPr>
                <a:t>Knowledge</a:t>
              </a:r>
              <a:endParaRPr lang="LID4096" sz="1400" dirty="0">
                <a:highlight>
                  <a:srgbClr val="00348A"/>
                </a:highlight>
              </a:endParaRPr>
            </a:p>
          </p:txBody>
        </p:sp>
        <p:sp>
          <p:nvSpPr>
            <p:cNvPr id="108" name="TextBox 107">
              <a:extLst>
                <a:ext uri="{FF2B5EF4-FFF2-40B4-BE49-F238E27FC236}">
                  <a16:creationId xmlns:a16="http://schemas.microsoft.com/office/drawing/2014/main" id="{E05A36D3-C432-75F0-F81B-6CCB6D68D1CA}"/>
                </a:ext>
              </a:extLst>
            </p:cNvPr>
            <p:cNvSpPr txBox="1"/>
            <p:nvPr/>
          </p:nvSpPr>
          <p:spPr>
            <a:xfrm rot="18480000">
              <a:off x="8542524" y="5276796"/>
              <a:ext cx="1909550" cy="331409"/>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400" dirty="0">
                  <a:highlight>
                    <a:srgbClr val="00348A"/>
                  </a:highlight>
                </a:rPr>
                <a:t>Data</a:t>
              </a:r>
              <a:endParaRPr lang="LID4096" sz="1400" dirty="0">
                <a:highlight>
                  <a:srgbClr val="00348A"/>
                </a:highlight>
              </a:endParaRPr>
            </a:p>
          </p:txBody>
        </p:sp>
        <p:sp>
          <p:nvSpPr>
            <p:cNvPr id="109" name="TextBox 108">
              <a:extLst>
                <a:ext uri="{FF2B5EF4-FFF2-40B4-BE49-F238E27FC236}">
                  <a16:creationId xmlns:a16="http://schemas.microsoft.com/office/drawing/2014/main" id="{46EA1326-54A2-00EE-9A5D-459BC076A0BD}"/>
                </a:ext>
              </a:extLst>
            </p:cNvPr>
            <p:cNvSpPr txBox="1"/>
            <p:nvPr/>
          </p:nvSpPr>
          <p:spPr>
            <a:xfrm rot="18480000">
              <a:off x="9850468" y="3589239"/>
              <a:ext cx="1909550" cy="331409"/>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400" dirty="0">
                  <a:highlight>
                    <a:srgbClr val="00348A"/>
                  </a:highlight>
                </a:rPr>
                <a:t>Inference</a:t>
              </a:r>
              <a:endParaRPr lang="LID4096" sz="1400" dirty="0">
                <a:highlight>
                  <a:srgbClr val="00348A"/>
                </a:highlight>
              </a:endParaRPr>
            </a:p>
          </p:txBody>
        </p:sp>
        <p:sp>
          <p:nvSpPr>
            <p:cNvPr id="111" name="TextBox 110">
              <a:extLst>
                <a:ext uri="{FF2B5EF4-FFF2-40B4-BE49-F238E27FC236}">
                  <a16:creationId xmlns:a16="http://schemas.microsoft.com/office/drawing/2014/main" id="{74C25AAD-32A4-717E-3963-9CB8410F9E4C}"/>
                </a:ext>
              </a:extLst>
            </p:cNvPr>
            <p:cNvSpPr txBox="1"/>
            <p:nvPr/>
          </p:nvSpPr>
          <p:spPr>
            <a:xfrm>
              <a:off x="5142290" y="6363116"/>
              <a:ext cx="2556623" cy="352570"/>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600" dirty="0">
                  <a:highlight>
                    <a:srgbClr val="00348A"/>
                  </a:highlight>
                </a:rPr>
                <a:t>Reliable Infrastructure</a:t>
              </a:r>
              <a:endParaRPr lang="LID4096" sz="1600" dirty="0">
                <a:highlight>
                  <a:srgbClr val="00348A"/>
                </a:highlight>
              </a:endParaRPr>
            </a:p>
          </p:txBody>
        </p:sp>
        <p:sp>
          <p:nvSpPr>
            <p:cNvPr id="4" name="TextBox 3">
              <a:extLst>
                <a:ext uri="{FF2B5EF4-FFF2-40B4-BE49-F238E27FC236}">
                  <a16:creationId xmlns:a16="http://schemas.microsoft.com/office/drawing/2014/main" id="{B6508A05-E28C-06F6-E939-CF6ADFB2275F}"/>
                </a:ext>
              </a:extLst>
            </p:cNvPr>
            <p:cNvSpPr txBox="1"/>
            <p:nvPr/>
          </p:nvSpPr>
          <p:spPr>
            <a:xfrm>
              <a:off x="3946080" y="5430135"/>
              <a:ext cx="4756168" cy="241863"/>
            </a:xfrm>
            <a:prstGeom prst="rect">
              <a:avLst/>
            </a:prstGeom>
            <a:ln w="6350">
              <a:noFill/>
              <a:miter lim="800000"/>
            </a:ln>
          </p:spPr>
          <p:txBody>
            <a:bodyPr vert="horz" wrap="square" lIns="0" tIns="0" rIns="0" bIns="0" rtlCol="0">
              <a:noAutofit/>
            </a:bodyPr>
            <a:lstStyle/>
            <a:p>
              <a:pPr algn="ctr">
                <a:spcBef>
                  <a:spcPts val="300"/>
                </a:spcBef>
                <a:spcAft>
                  <a:spcPts val="300"/>
                </a:spcAft>
              </a:pPr>
              <a:r>
                <a:rPr lang="en-GB" sz="1600" noProof="0" dirty="0">
                  <a:solidFill>
                    <a:schemeClr val="bg2"/>
                  </a:solidFill>
                </a:rPr>
                <a:t>No big new investments needed — </a:t>
              </a:r>
              <a:br>
                <a:rPr lang="en-GB" sz="1600" noProof="0" dirty="0">
                  <a:solidFill>
                    <a:schemeClr val="bg2"/>
                  </a:solidFill>
                </a:rPr>
              </a:br>
              <a:r>
                <a:rPr lang="en-GB" sz="1600" noProof="0" dirty="0">
                  <a:solidFill>
                    <a:schemeClr val="bg2"/>
                  </a:solidFill>
                </a:rPr>
                <a:t>AI can work even with legacy systems and old PDFs, as long as the infrastructure holds</a:t>
              </a:r>
            </a:p>
          </p:txBody>
        </p:sp>
        <p:sp>
          <p:nvSpPr>
            <p:cNvPr id="11" name="TextBox 10">
              <a:extLst>
                <a:ext uri="{FF2B5EF4-FFF2-40B4-BE49-F238E27FC236}">
                  <a16:creationId xmlns:a16="http://schemas.microsoft.com/office/drawing/2014/main" id="{975B8DFC-BD2C-7EF8-4900-AECE52C421F0}"/>
                </a:ext>
              </a:extLst>
            </p:cNvPr>
            <p:cNvSpPr txBox="1"/>
            <p:nvPr/>
          </p:nvSpPr>
          <p:spPr>
            <a:xfrm>
              <a:off x="2569885" y="1940958"/>
              <a:ext cx="7262767" cy="257126"/>
            </a:xfrm>
            <a:prstGeom prst="rect">
              <a:avLst/>
            </a:prstGeom>
            <a:ln w="6350">
              <a:noFill/>
              <a:miter lim="800000"/>
            </a:ln>
          </p:spPr>
          <p:txBody>
            <a:bodyPr vert="horz" wrap="square" lIns="0" tIns="0" rIns="0" bIns="0" rtlCol="0">
              <a:noAutofit/>
            </a:bodyPr>
            <a:lstStyle/>
            <a:p>
              <a:pPr marL="342900" indent="-342900" algn="ctr">
                <a:spcBef>
                  <a:spcPts val="300"/>
                </a:spcBef>
                <a:spcAft>
                  <a:spcPts val="300"/>
                </a:spcAft>
                <a:buFont typeface="+mj-lt"/>
                <a:buAutoNum type="arabicPeriod"/>
              </a:pPr>
              <a:r>
                <a:rPr lang="en-GB" sz="1600" dirty="0">
                  <a:solidFill>
                    <a:schemeClr val="bg1"/>
                  </a:solidFill>
                </a:rPr>
                <a:t>Future-proof AI with a data sharing space creates value in the business layer by enabling better OPEX, CAPEX, HR, and sales decisions. </a:t>
              </a:r>
              <a:endParaRPr lang="hu-HU" sz="1600" dirty="0">
                <a:solidFill>
                  <a:schemeClr val="bg1"/>
                </a:solidFill>
              </a:endParaRPr>
            </a:p>
            <a:p>
              <a:pPr marL="342900" indent="-342900" algn="ctr">
                <a:spcBef>
                  <a:spcPts val="300"/>
                </a:spcBef>
                <a:spcAft>
                  <a:spcPts val="300"/>
                </a:spcAft>
                <a:buFont typeface="+mj-lt"/>
                <a:buAutoNum type="arabicPeriod"/>
              </a:pPr>
              <a:r>
                <a:rPr lang="en-GB" sz="1600" dirty="0">
                  <a:solidFill>
                    <a:schemeClr val="bg1"/>
                  </a:solidFill>
                </a:rPr>
                <a:t>With a conservative estimate, a system that costs EUR 30,000 to run monthly, with 20% discount rate, will break even if it yields 10% OPEX gain on a cost base of ~EUR 3.6 million.</a:t>
              </a:r>
              <a:endParaRPr lang="en-GB" sz="1600" noProof="0" dirty="0">
                <a:solidFill>
                  <a:schemeClr val="bg1"/>
                </a:solidFill>
              </a:endParaRPr>
            </a:p>
          </p:txBody>
        </p:sp>
      </p:grpSp>
      <p:sp>
        <p:nvSpPr>
          <p:cNvPr id="14" name="TextBox 13">
            <a:extLst>
              <a:ext uri="{FF2B5EF4-FFF2-40B4-BE49-F238E27FC236}">
                <a16:creationId xmlns:a16="http://schemas.microsoft.com/office/drawing/2014/main" id="{E10E57ED-78B9-AE6E-76E2-AFA6B3CC3C3A}"/>
              </a:ext>
            </a:extLst>
          </p:cNvPr>
          <p:cNvSpPr txBox="1"/>
          <p:nvPr/>
        </p:nvSpPr>
        <p:spPr>
          <a:xfrm>
            <a:off x="2584190" y="3707347"/>
            <a:ext cx="7262767" cy="257126"/>
          </a:xfrm>
          <a:prstGeom prst="rect">
            <a:avLst/>
          </a:prstGeom>
          <a:ln w="6350">
            <a:noFill/>
            <a:miter lim="800000"/>
          </a:ln>
        </p:spPr>
        <p:txBody>
          <a:bodyPr vert="horz" wrap="square" lIns="0" tIns="0" rIns="0" bIns="0" rtlCol="0">
            <a:noAutofit/>
          </a:bodyPr>
          <a:lstStyle/>
          <a:p>
            <a:pPr marL="342900" indent="-342900" algn="ctr">
              <a:spcBef>
                <a:spcPts val="300"/>
              </a:spcBef>
              <a:spcAft>
                <a:spcPts val="300"/>
              </a:spcAft>
              <a:buFont typeface="+mj-lt"/>
              <a:buAutoNum type="arabicPeriod" startAt="3"/>
            </a:pPr>
            <a:r>
              <a:rPr lang="en-GB" sz="1600" dirty="0">
                <a:solidFill>
                  <a:schemeClr val="bg1"/>
                </a:solidFill>
              </a:rPr>
              <a:t>Curative AI in the IT layer creates value by prolonging asset life and reducing replacement needs, avoiding full modernisation cycles. </a:t>
            </a:r>
          </a:p>
          <a:p>
            <a:pPr marL="342900" indent="-342900" algn="ctr">
              <a:spcBef>
                <a:spcPts val="300"/>
              </a:spcBef>
              <a:spcAft>
                <a:spcPts val="300"/>
              </a:spcAft>
              <a:buFont typeface="+mj-lt"/>
              <a:buAutoNum type="arabicPeriod" startAt="3"/>
            </a:pPr>
            <a:r>
              <a:rPr lang="en-GB" sz="1600" noProof="0" dirty="0">
                <a:solidFill>
                  <a:schemeClr val="bg1"/>
                </a:solidFill>
              </a:rPr>
              <a:t>The same system will break even with 1% savings on an annual IT </a:t>
            </a:r>
            <a:br>
              <a:rPr lang="en-GB" sz="1600" noProof="0" dirty="0">
                <a:solidFill>
                  <a:schemeClr val="bg1"/>
                </a:solidFill>
              </a:rPr>
            </a:br>
            <a:r>
              <a:rPr lang="en-GB" sz="1600" noProof="0" dirty="0">
                <a:solidFill>
                  <a:schemeClr val="bg1"/>
                </a:solidFill>
              </a:rPr>
              <a:t>budget of ~EUR 36 million — even if there are no actual gains on OPEX, CAPEX, HR, or sales.</a:t>
            </a:r>
          </a:p>
        </p:txBody>
      </p:sp>
    </p:spTree>
    <p:extLst>
      <p:ext uri="{BB962C8B-B14F-4D97-AF65-F5344CB8AC3E}">
        <p14:creationId xmlns:p14="http://schemas.microsoft.com/office/powerpoint/2010/main" val="900853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7238DACB-6D70-CE49-5AD3-E4E6097673EE}"/>
            </a:ext>
          </a:extLst>
        </p:cNvPr>
        <p:cNvGrpSpPr/>
        <p:nvPr/>
      </p:nvGrpSpPr>
      <p:grpSpPr>
        <a:xfrm>
          <a:off x="0" y="0"/>
          <a:ext cx="0" cy="0"/>
          <a:chOff x="0" y="0"/>
          <a:chExt cx="0" cy="0"/>
        </a:xfrm>
      </p:grpSpPr>
      <p:sp>
        <p:nvSpPr>
          <p:cNvPr id="349" name="Google Shape;349;p3">
            <a:extLst>
              <a:ext uri="{FF2B5EF4-FFF2-40B4-BE49-F238E27FC236}">
                <a16:creationId xmlns:a16="http://schemas.microsoft.com/office/drawing/2014/main" id="{6AF8978B-84EA-C7C8-47E9-F9918E969D6B}"/>
              </a:ext>
            </a:extLst>
          </p:cNvPr>
          <p:cNvSpPr txBox="1">
            <a:spLocks noGrp="1"/>
          </p:cNvSpPr>
          <p:nvPr>
            <p:ph type="title"/>
          </p:nvPr>
        </p:nvSpPr>
        <p:spPr>
          <a:xfrm>
            <a:off x="554736" y="1946593"/>
            <a:ext cx="4921154" cy="694944"/>
          </a:xfrm>
          <a:prstGeom prst="rect">
            <a:avLst/>
          </a:prstGeom>
          <a:noFill/>
          <a:ln>
            <a:noFill/>
          </a:ln>
        </p:spPr>
        <p:txBody>
          <a:bodyPr spcFirstLastPara="1" wrap="square" lIns="0" tIns="0" rIns="0" bIns="0" anchor="t" anchorCtr="0">
            <a:noAutofit/>
          </a:bodyPr>
          <a:lstStyle/>
          <a:p>
            <a:pPr>
              <a:buClr>
                <a:schemeClr val="dk1"/>
              </a:buClr>
              <a:buSzPts val="2000"/>
            </a:pPr>
            <a:r>
              <a:rPr lang="en-GB" sz="4800" noProof="0" dirty="0">
                <a:solidFill>
                  <a:schemeClr val="lt1"/>
                </a:solidFill>
              </a:rPr>
              <a:t>Chief</a:t>
            </a:r>
            <a:r>
              <a:rPr lang="en-GB" sz="4800" dirty="0">
                <a:solidFill>
                  <a:schemeClr val="lt1"/>
                </a:solidFill>
              </a:rPr>
              <a:t> Data Officer</a:t>
            </a:r>
            <a:endParaRPr lang="en-GB" sz="4800" noProof="0" dirty="0">
              <a:solidFill>
                <a:schemeClr val="lt1"/>
              </a:solidFill>
            </a:endParaRPr>
          </a:p>
        </p:txBody>
      </p:sp>
      <p:sp>
        <p:nvSpPr>
          <p:cNvPr id="350" name="Google Shape;350;p3">
            <a:extLst>
              <a:ext uri="{FF2B5EF4-FFF2-40B4-BE49-F238E27FC236}">
                <a16:creationId xmlns:a16="http://schemas.microsoft.com/office/drawing/2014/main" id="{BD1A33BC-61A2-AE8F-E550-9CDA1F0D7294}"/>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noProof="0" dirty="0">
                <a:solidFill>
                  <a:schemeClr val="lt1"/>
                </a:solidFill>
                <a:latin typeface="Arial"/>
                <a:ea typeface="Arial"/>
                <a:cs typeface="Arial"/>
                <a:sym typeface="Arial"/>
              </a:rPr>
              <a:t>06</a:t>
            </a:r>
            <a:endParaRPr lang="en-GB" sz="1400" b="0" i="0" u="none" strike="noStrike" cap="none" noProof="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81766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A0D238-BC57-3921-60DB-877E9E6BCB89}"/>
              </a:ext>
            </a:extLst>
          </p:cNvPr>
          <p:cNvSpPr>
            <a:spLocks noGrp="1"/>
          </p:cNvSpPr>
          <p:nvPr>
            <p:ph type="title"/>
          </p:nvPr>
        </p:nvSpPr>
        <p:spPr/>
        <p:txBody>
          <a:bodyPr/>
          <a:lstStyle/>
          <a:p>
            <a:r>
              <a:rPr lang="en-GB" dirty="0"/>
              <a:t>Why CDOs Fail? How to Make Them Strategic?</a:t>
            </a:r>
            <a:endParaRPr lang="en-US" dirty="0"/>
          </a:p>
        </p:txBody>
      </p:sp>
      <p:sp>
        <p:nvSpPr>
          <p:cNvPr id="2" name="Pentagon 1">
            <a:extLst>
              <a:ext uri="{FF2B5EF4-FFF2-40B4-BE49-F238E27FC236}">
                <a16:creationId xmlns:a16="http://schemas.microsoft.com/office/drawing/2014/main" id="{8724A852-4FE6-E4F3-68C8-BDEB3D2977A8}"/>
              </a:ext>
            </a:extLst>
          </p:cNvPr>
          <p:cNvSpPr/>
          <p:nvPr/>
        </p:nvSpPr>
        <p:spPr>
          <a:xfrm>
            <a:off x="467806" y="1314464"/>
            <a:ext cx="2916000" cy="52251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Roboto Black" panose="02000000000000000000" pitchFamily="2" charset="0"/>
                <a:ea typeface="Roboto Black" panose="02000000000000000000" pitchFamily="2" charset="0"/>
              </a:rPr>
              <a:t>What is the Problem?</a:t>
            </a:r>
          </a:p>
        </p:txBody>
      </p:sp>
      <p:sp>
        <p:nvSpPr>
          <p:cNvPr id="3" name="Chevron 2">
            <a:extLst>
              <a:ext uri="{FF2B5EF4-FFF2-40B4-BE49-F238E27FC236}">
                <a16:creationId xmlns:a16="http://schemas.microsoft.com/office/drawing/2014/main" id="{FC37138A-0893-26FD-5F6E-A2A17260C4DF}"/>
              </a:ext>
            </a:extLst>
          </p:cNvPr>
          <p:cNvSpPr/>
          <p:nvPr/>
        </p:nvSpPr>
        <p:spPr>
          <a:xfrm>
            <a:off x="3180644" y="1314464"/>
            <a:ext cx="5522254" cy="52251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Roboto Black" panose="02000000000000000000" pitchFamily="2" charset="0"/>
                <a:ea typeface="Roboto Black" panose="02000000000000000000" pitchFamily="2" charset="0"/>
              </a:rPr>
              <a:t>Why CDOs Usually Fail?</a:t>
            </a:r>
          </a:p>
        </p:txBody>
      </p:sp>
      <p:sp>
        <p:nvSpPr>
          <p:cNvPr id="5" name="Chevron 4">
            <a:extLst>
              <a:ext uri="{FF2B5EF4-FFF2-40B4-BE49-F238E27FC236}">
                <a16:creationId xmlns:a16="http://schemas.microsoft.com/office/drawing/2014/main" id="{DB150CDA-6D45-68DD-4939-7ACEBF9C1847}"/>
              </a:ext>
            </a:extLst>
          </p:cNvPr>
          <p:cNvSpPr/>
          <p:nvPr/>
        </p:nvSpPr>
        <p:spPr>
          <a:xfrm>
            <a:off x="8493760" y="1314464"/>
            <a:ext cx="3114978" cy="52251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latin typeface="Roboto Black" panose="02000000000000000000" pitchFamily="2" charset="0"/>
                <a:ea typeface="Roboto Black" panose="02000000000000000000" pitchFamily="2" charset="0"/>
              </a:rPr>
              <a:t>Solutions</a:t>
            </a:r>
          </a:p>
        </p:txBody>
      </p:sp>
      <p:sp>
        <p:nvSpPr>
          <p:cNvPr id="23" name="TextBox 22">
            <a:extLst>
              <a:ext uri="{FF2B5EF4-FFF2-40B4-BE49-F238E27FC236}">
                <a16:creationId xmlns:a16="http://schemas.microsoft.com/office/drawing/2014/main" id="{C8FE5F93-9E23-EC50-0336-097D13A170C8}"/>
              </a:ext>
            </a:extLst>
          </p:cNvPr>
          <p:cNvSpPr txBox="1"/>
          <p:nvPr/>
        </p:nvSpPr>
        <p:spPr>
          <a:xfrm>
            <a:off x="467806" y="2166639"/>
            <a:ext cx="2712838" cy="2462213"/>
          </a:xfrm>
          <a:prstGeom prst="rect">
            <a:avLst/>
          </a:prstGeom>
          <a:noFill/>
        </p:spPr>
        <p:txBody>
          <a:bodyPr wrap="square" rIns="90000" rtlCol="0">
            <a:spAutoFit/>
          </a:bodyPr>
          <a:lstStyle/>
          <a:p>
            <a:pPr marL="185738" indent="-185738"/>
            <a:r>
              <a:rPr lang="en-GB" sz="1400" b="1" dirty="0">
                <a:solidFill>
                  <a:schemeClr val="bg1"/>
                </a:solidFill>
              </a:rPr>
              <a:t>    High attrition rate</a:t>
            </a:r>
          </a:p>
          <a:p>
            <a:pPr marL="171450" indent="-171450">
              <a:buFont typeface="Arial" panose="020B0604020202020204" pitchFamily="34" charset="0"/>
              <a:buChar char="•"/>
            </a:pPr>
            <a:r>
              <a:rPr lang="en-GB" sz="1400" dirty="0">
                <a:solidFill>
                  <a:schemeClr val="bg1"/>
                </a:solidFill>
              </a:rPr>
              <a:t>Average tenure 1.7-2.5 years</a:t>
            </a:r>
          </a:p>
          <a:p>
            <a:pPr marL="171450" indent="-171450">
              <a:buFont typeface="Arial" panose="020B0604020202020204" pitchFamily="34" charset="0"/>
              <a:buChar char="•"/>
            </a:pPr>
            <a:r>
              <a:rPr lang="en-GB" sz="1400" dirty="0">
                <a:solidFill>
                  <a:schemeClr val="bg1"/>
                </a:solidFill>
              </a:rPr>
              <a:t>High turnover</a:t>
            </a:r>
          </a:p>
          <a:p>
            <a:pPr marL="171450" indent="-171450">
              <a:buFont typeface="Arial" panose="020B0604020202020204" pitchFamily="34" charset="0"/>
              <a:buChar char="•"/>
            </a:pPr>
            <a:r>
              <a:rPr lang="en-GB" sz="1400" dirty="0">
                <a:solidFill>
                  <a:schemeClr val="bg1"/>
                </a:solidFill>
              </a:rPr>
              <a:t>Often demoted below CIO</a:t>
            </a:r>
          </a:p>
          <a:p>
            <a:endParaRPr lang="en-GB" sz="1400" dirty="0">
              <a:solidFill>
                <a:schemeClr val="bg1"/>
              </a:solidFill>
            </a:endParaRPr>
          </a:p>
          <a:p>
            <a:pPr marL="185738" indent="-185738"/>
            <a:r>
              <a:rPr lang="en-GB" sz="1400" b="1" dirty="0">
                <a:solidFill>
                  <a:schemeClr val="bg1"/>
                </a:solidFill>
              </a:rPr>
              <a:t>    Vague mandate</a:t>
            </a:r>
          </a:p>
          <a:p>
            <a:pPr marL="171450" indent="-171450">
              <a:buFont typeface="Arial" panose="020B0604020202020204" pitchFamily="34" charset="0"/>
              <a:buChar char="•"/>
            </a:pPr>
            <a:r>
              <a:rPr lang="en-GB" sz="1400" dirty="0">
                <a:solidFill>
                  <a:schemeClr val="bg1"/>
                </a:solidFill>
              </a:rPr>
              <a:t>Compliance vs. transformation</a:t>
            </a:r>
          </a:p>
          <a:p>
            <a:pPr marL="171450" indent="-171450">
              <a:buFont typeface="Arial" panose="020B0604020202020204" pitchFamily="34" charset="0"/>
              <a:buChar char="•"/>
            </a:pPr>
            <a:r>
              <a:rPr lang="en-GB" sz="1400" dirty="0">
                <a:solidFill>
                  <a:schemeClr val="bg1"/>
                </a:solidFill>
              </a:rPr>
              <a:t>Only 40% of companies feel the CDO/CDAO role is well understood</a:t>
            </a:r>
          </a:p>
        </p:txBody>
      </p:sp>
      <p:sp>
        <p:nvSpPr>
          <p:cNvPr id="24" name="TextBox 23">
            <a:extLst>
              <a:ext uri="{FF2B5EF4-FFF2-40B4-BE49-F238E27FC236}">
                <a16:creationId xmlns:a16="http://schemas.microsoft.com/office/drawing/2014/main" id="{2D619570-E905-69BA-A517-ECD5FA699F44}"/>
              </a:ext>
            </a:extLst>
          </p:cNvPr>
          <p:cNvSpPr txBox="1"/>
          <p:nvPr/>
        </p:nvSpPr>
        <p:spPr>
          <a:xfrm>
            <a:off x="3180644" y="1907890"/>
            <a:ext cx="5313116" cy="4616648"/>
          </a:xfrm>
          <a:prstGeom prst="rect">
            <a:avLst/>
          </a:prstGeom>
          <a:noFill/>
        </p:spPr>
        <p:txBody>
          <a:bodyPr wrap="square" rtlCol="0">
            <a:spAutoFit/>
          </a:bodyPr>
          <a:lstStyle/>
          <a:p>
            <a:r>
              <a:rPr lang="en-GB" sz="1200" b="1" dirty="0">
                <a:solidFill>
                  <a:schemeClr val="bg1"/>
                </a:solidFill>
              </a:rPr>
              <a:t>    </a:t>
            </a:r>
            <a:r>
              <a:rPr lang="en-GB" sz="1400" b="1" dirty="0">
                <a:solidFill>
                  <a:schemeClr val="bg1"/>
                </a:solidFill>
              </a:rPr>
              <a:t>Unrealistic expectations</a:t>
            </a:r>
          </a:p>
          <a:p>
            <a:pPr marL="171450" indent="-171450">
              <a:buFont typeface="Arial" panose="020B0604020202020204" pitchFamily="34" charset="0"/>
              <a:buChar char="•"/>
            </a:pPr>
            <a:r>
              <a:rPr lang="en-GB" sz="1400" dirty="0">
                <a:solidFill>
                  <a:schemeClr val="bg1"/>
                </a:solidFill>
              </a:rPr>
              <a:t>Expected to deliver enterprise transformation in &lt;18 months</a:t>
            </a:r>
          </a:p>
          <a:p>
            <a:pPr marL="171450" indent="-171450">
              <a:buFont typeface="Arial" panose="020B0604020202020204" pitchFamily="34" charset="0"/>
              <a:buChar char="•"/>
            </a:pPr>
            <a:r>
              <a:rPr lang="en-GB" sz="1400" dirty="0">
                <a:solidFill>
                  <a:schemeClr val="bg1"/>
                </a:solidFill>
              </a:rPr>
              <a:t>Pressure for immediate ROI from data initiatives</a:t>
            </a:r>
          </a:p>
          <a:p>
            <a:pPr marL="171450" indent="-171450">
              <a:buFont typeface="Arial" panose="020B0604020202020204" pitchFamily="34" charset="0"/>
              <a:buChar char="•"/>
            </a:pPr>
            <a:r>
              <a:rPr lang="en-GB" sz="1400" dirty="0">
                <a:solidFill>
                  <a:schemeClr val="bg1"/>
                </a:solidFill>
              </a:rPr>
              <a:t>Ambiguous/unrealistic goals make value hard to prove</a:t>
            </a:r>
          </a:p>
          <a:p>
            <a:pPr marL="171450" indent="-171450">
              <a:buFont typeface="Arial" panose="020B0604020202020204" pitchFamily="34" charset="0"/>
              <a:buChar char="•"/>
            </a:pPr>
            <a:r>
              <a:rPr lang="en-GB" sz="1400" dirty="0">
                <a:solidFill>
                  <a:schemeClr val="bg1"/>
                </a:solidFill>
              </a:rPr>
              <a:t>Cultural resistance to new ways of working</a:t>
            </a:r>
          </a:p>
          <a:p>
            <a:pPr marL="171450" indent="-171450">
              <a:buFont typeface="Arial" panose="020B0604020202020204" pitchFamily="34" charset="0"/>
              <a:buChar char="•"/>
            </a:pPr>
            <a:endParaRPr lang="en-GB" sz="1400" dirty="0">
              <a:solidFill>
                <a:schemeClr val="bg1"/>
              </a:solidFill>
            </a:endParaRPr>
          </a:p>
          <a:p>
            <a:r>
              <a:rPr lang="en-GB" sz="1400" b="1" dirty="0">
                <a:solidFill>
                  <a:schemeClr val="bg1"/>
                </a:solidFill>
              </a:rPr>
              <a:t>    Lack of Authority, Unclear Boundaries</a:t>
            </a:r>
          </a:p>
          <a:p>
            <a:pPr marL="171450" indent="-171450">
              <a:buFont typeface="Arial" panose="020B0604020202020204" pitchFamily="34" charset="0"/>
              <a:buChar char="•"/>
            </a:pPr>
            <a:r>
              <a:rPr lang="en-GB" sz="1400" dirty="0">
                <a:solidFill>
                  <a:schemeClr val="bg1"/>
                </a:solidFill>
              </a:rPr>
              <a:t>Unclear reporting lines (often to CIO, not CEO)Governance fragmented across IT and business units</a:t>
            </a:r>
          </a:p>
          <a:p>
            <a:pPr marL="171450" indent="-171450">
              <a:buFont typeface="Arial" panose="020B0604020202020204" pitchFamily="34" charset="0"/>
              <a:buChar char="•"/>
            </a:pPr>
            <a:r>
              <a:rPr lang="en-GB" sz="1400" dirty="0">
                <a:solidFill>
                  <a:schemeClr val="bg1"/>
                </a:solidFill>
              </a:rPr>
              <a:t>Many CDOs stuck in compliance rather than delivering business value</a:t>
            </a:r>
          </a:p>
          <a:p>
            <a:pPr marL="171450" indent="-171450">
              <a:buFont typeface="Arial" panose="020B0604020202020204" pitchFamily="34" charset="0"/>
              <a:buChar char="•"/>
            </a:pPr>
            <a:r>
              <a:rPr lang="en-GB" sz="1400" dirty="0">
                <a:solidFill>
                  <a:schemeClr val="bg1"/>
                </a:solidFill>
              </a:rPr>
              <a:t>Insufficient resources/budget to drive cross-company change</a:t>
            </a:r>
          </a:p>
          <a:p>
            <a:pPr marL="171450" indent="-171450">
              <a:buFont typeface="Arial" panose="020B0604020202020204" pitchFamily="34" charset="0"/>
              <a:buChar char="•"/>
            </a:pPr>
            <a:r>
              <a:rPr lang="en-GB" sz="1400" dirty="0">
                <a:solidFill>
                  <a:schemeClr val="bg1"/>
                </a:solidFill>
              </a:rPr>
              <a:t>In Europe, data governance is confused with a narrow data protection (what not to do with the data.)</a:t>
            </a:r>
          </a:p>
          <a:p>
            <a:pPr marL="171450" indent="-171450">
              <a:buFont typeface="Arial" panose="020B0604020202020204" pitchFamily="34" charset="0"/>
              <a:buChar char="•"/>
            </a:pPr>
            <a:endParaRPr lang="en-GB" sz="1400" dirty="0">
              <a:solidFill>
                <a:schemeClr val="bg1"/>
              </a:solidFill>
            </a:endParaRPr>
          </a:p>
          <a:p>
            <a:r>
              <a:rPr lang="en-GB" sz="1400" b="1" dirty="0">
                <a:solidFill>
                  <a:schemeClr val="bg1"/>
                </a:solidFill>
              </a:rPr>
              <a:t>    Skill Misalignment / Capability Gap</a:t>
            </a:r>
          </a:p>
          <a:p>
            <a:pPr marL="171450" indent="-171450">
              <a:buFont typeface="Arial" panose="020B0604020202020204" pitchFamily="34" charset="0"/>
              <a:buChar char="•"/>
            </a:pPr>
            <a:r>
              <a:rPr lang="en-GB" sz="1400" dirty="0">
                <a:solidFill>
                  <a:schemeClr val="bg1"/>
                </a:solidFill>
              </a:rPr>
              <a:t>Many CDOs come from IT or compliance backgrounds, not analytics or AI, CDOs perceived as “glorified IT or compliance managers”</a:t>
            </a:r>
          </a:p>
          <a:p>
            <a:pPr marL="171450" indent="-171450">
              <a:buFont typeface="Arial" panose="020B0604020202020204" pitchFamily="34" charset="0"/>
              <a:buChar char="•"/>
            </a:pPr>
            <a:r>
              <a:rPr lang="en-GB" sz="1400" dirty="0">
                <a:solidFill>
                  <a:schemeClr val="bg1"/>
                </a:solidFill>
              </a:rPr>
              <a:t>Organizational frustration: lack of advanced data curation, analytics, proactive data governance and algorithmic skills</a:t>
            </a:r>
          </a:p>
        </p:txBody>
      </p:sp>
      <p:sp>
        <p:nvSpPr>
          <p:cNvPr id="25" name="TextBox 24">
            <a:extLst>
              <a:ext uri="{FF2B5EF4-FFF2-40B4-BE49-F238E27FC236}">
                <a16:creationId xmlns:a16="http://schemas.microsoft.com/office/drawing/2014/main" id="{632F5002-516A-6891-1FA1-29F19AEF4226}"/>
              </a:ext>
            </a:extLst>
          </p:cNvPr>
          <p:cNvSpPr txBox="1"/>
          <p:nvPr/>
        </p:nvSpPr>
        <p:spPr>
          <a:xfrm>
            <a:off x="8493760" y="1907890"/>
            <a:ext cx="3423920" cy="4616648"/>
          </a:xfrm>
          <a:prstGeom prst="rect">
            <a:avLst/>
          </a:prstGeom>
          <a:noFill/>
        </p:spPr>
        <p:txBody>
          <a:bodyPr wrap="square" rtlCol="0">
            <a:spAutoFit/>
          </a:bodyPr>
          <a:lstStyle/>
          <a:p>
            <a:pPr marL="185738" indent="-185738"/>
            <a:r>
              <a:rPr lang="en-GB" sz="1400" b="1" dirty="0">
                <a:solidFill>
                  <a:schemeClr val="bg1"/>
                </a:solidFill>
              </a:rPr>
              <a:t>    Knowledge as Capital, not IT</a:t>
            </a:r>
          </a:p>
          <a:p>
            <a:pPr marL="171450" indent="-171450">
              <a:buFont typeface="Arial" panose="020B0604020202020204" pitchFamily="34" charset="0"/>
              <a:buChar char="•"/>
            </a:pPr>
            <a:r>
              <a:rPr lang="en-GB" sz="1400" dirty="0">
                <a:solidFill>
                  <a:schemeClr val="bg1"/>
                </a:solidFill>
              </a:rPr>
              <a:t>Mandate anchored in business value creation</a:t>
            </a:r>
          </a:p>
          <a:p>
            <a:pPr marL="171450" indent="-171450">
              <a:buFont typeface="Arial" panose="020B0604020202020204" pitchFamily="34" charset="0"/>
              <a:buChar char="•"/>
            </a:pPr>
            <a:r>
              <a:rPr lang="en-GB" sz="1400" dirty="0">
                <a:solidFill>
                  <a:schemeClr val="bg1"/>
                </a:solidFill>
              </a:rPr>
              <a:t>Report to CEO/COO</a:t>
            </a:r>
          </a:p>
          <a:p>
            <a:pPr marL="171450" indent="-171450">
              <a:buFont typeface="Arial" panose="020B0604020202020204" pitchFamily="34" charset="0"/>
              <a:buChar char="•"/>
            </a:pPr>
            <a:r>
              <a:rPr lang="en-GB" sz="1400" dirty="0">
                <a:solidFill>
                  <a:schemeClr val="bg1"/>
                </a:solidFill>
              </a:rPr>
              <a:t>KPIs linked to financial and strategic outcomes</a:t>
            </a:r>
          </a:p>
          <a:p>
            <a:pPr marL="171450" indent="-171450">
              <a:buFont typeface="Arial" panose="020B0604020202020204" pitchFamily="34" charset="0"/>
              <a:buChar char="•"/>
            </a:pPr>
            <a:r>
              <a:rPr lang="en-GB" sz="1400" dirty="0">
                <a:solidFill>
                  <a:schemeClr val="bg1"/>
                </a:solidFill>
              </a:rPr>
              <a:t>Quick wins to bring acceptance and clarity to the role in the organization</a:t>
            </a:r>
          </a:p>
          <a:p>
            <a:pPr marL="171450" indent="-171450">
              <a:buFont typeface="Arial" panose="020B0604020202020204" pitchFamily="34" charset="0"/>
              <a:buChar char="•"/>
            </a:pPr>
            <a:endParaRPr lang="en-GB" sz="1400" dirty="0">
              <a:solidFill>
                <a:schemeClr val="bg1"/>
              </a:solidFill>
            </a:endParaRPr>
          </a:p>
          <a:p>
            <a:r>
              <a:rPr lang="en-GB" sz="1400" b="1" dirty="0">
                <a:solidFill>
                  <a:schemeClr val="bg1"/>
                </a:solidFill>
              </a:rPr>
              <a:t>    Empowerment and Infrastructure</a:t>
            </a:r>
          </a:p>
          <a:p>
            <a:pPr marL="171450" indent="-171450">
              <a:buFont typeface="Arial" panose="020B0604020202020204" pitchFamily="34" charset="0"/>
              <a:buChar char="•"/>
            </a:pPr>
            <a:r>
              <a:rPr lang="en-GB" sz="1400" dirty="0">
                <a:solidFill>
                  <a:schemeClr val="bg1"/>
                </a:solidFill>
              </a:rPr>
              <a:t>Enterprise data sharing space (not siloed data lakes)</a:t>
            </a:r>
          </a:p>
          <a:p>
            <a:pPr marL="171450" indent="-171450">
              <a:buFont typeface="Arial" panose="020B0604020202020204" pitchFamily="34" charset="0"/>
              <a:buChar char="•"/>
            </a:pPr>
            <a:r>
              <a:rPr lang="en-GB" sz="1400" dirty="0">
                <a:solidFill>
                  <a:schemeClr val="bg1"/>
                </a:solidFill>
              </a:rPr>
              <a:t>Clear authority over governance and curation</a:t>
            </a:r>
          </a:p>
          <a:p>
            <a:pPr marL="171450" indent="-171450">
              <a:buFont typeface="Arial" panose="020B0604020202020204" pitchFamily="34" charset="0"/>
              <a:buChar char="•"/>
            </a:pPr>
            <a:r>
              <a:rPr lang="en-GB" sz="1400" dirty="0">
                <a:solidFill>
                  <a:schemeClr val="bg1"/>
                </a:solidFill>
              </a:rPr>
              <a:t>Adequate resources</a:t>
            </a:r>
          </a:p>
          <a:p>
            <a:pPr marL="171450" indent="-171450">
              <a:buFont typeface="Arial" panose="020B0604020202020204" pitchFamily="34" charset="0"/>
              <a:buChar char="•"/>
            </a:pPr>
            <a:endParaRPr lang="en-GB" sz="1400" dirty="0">
              <a:solidFill>
                <a:schemeClr val="bg1"/>
              </a:solidFill>
            </a:endParaRPr>
          </a:p>
          <a:p>
            <a:r>
              <a:rPr lang="en-GB" sz="1400" b="1" dirty="0">
                <a:solidFill>
                  <a:schemeClr val="bg1"/>
                </a:solidFill>
              </a:rPr>
              <a:t>    Acquire Skills</a:t>
            </a:r>
          </a:p>
          <a:p>
            <a:pPr marL="171450" indent="-171450">
              <a:buFont typeface="Arial" panose="020B0604020202020204" pitchFamily="34" charset="0"/>
              <a:buChar char="•"/>
            </a:pPr>
            <a:r>
              <a:rPr lang="en-GB" sz="1400" dirty="0">
                <a:solidFill>
                  <a:schemeClr val="bg1"/>
                </a:solidFill>
              </a:rPr>
              <a:t>Hire or upskill for data curation, analytics, and algorithmic literacy</a:t>
            </a:r>
          </a:p>
          <a:p>
            <a:pPr marL="171450" indent="-171450">
              <a:buFont typeface="Arial" panose="020B0604020202020204" pitchFamily="34" charset="0"/>
              <a:buChar char="•"/>
            </a:pPr>
            <a:r>
              <a:rPr lang="en-GB" sz="1400" dirty="0">
                <a:solidFill>
                  <a:schemeClr val="bg1"/>
                </a:solidFill>
              </a:rPr>
              <a:t>Surround CDO with data stewards embedded in business functions</a:t>
            </a:r>
          </a:p>
        </p:txBody>
      </p:sp>
      <p:sp>
        <p:nvSpPr>
          <p:cNvPr id="26" name="Oval 25">
            <a:extLst>
              <a:ext uri="{FF2B5EF4-FFF2-40B4-BE49-F238E27FC236}">
                <a16:creationId xmlns:a16="http://schemas.microsoft.com/office/drawing/2014/main" id="{25C41F4D-FC36-47B1-D9A8-9CD7E9B0E056}"/>
              </a:ext>
            </a:extLst>
          </p:cNvPr>
          <p:cNvSpPr>
            <a:spLocks noChangeAspect="1"/>
          </p:cNvSpPr>
          <p:nvPr/>
        </p:nvSpPr>
        <p:spPr>
          <a:xfrm>
            <a:off x="500223" y="2229708"/>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1</a:t>
            </a:r>
          </a:p>
        </p:txBody>
      </p:sp>
      <p:sp>
        <p:nvSpPr>
          <p:cNvPr id="27" name="Oval 26">
            <a:extLst>
              <a:ext uri="{FF2B5EF4-FFF2-40B4-BE49-F238E27FC236}">
                <a16:creationId xmlns:a16="http://schemas.microsoft.com/office/drawing/2014/main" id="{A3A15384-B82E-C626-E583-9693BAEB40CB}"/>
              </a:ext>
            </a:extLst>
          </p:cNvPr>
          <p:cNvSpPr>
            <a:spLocks noChangeAspect="1"/>
          </p:cNvSpPr>
          <p:nvPr/>
        </p:nvSpPr>
        <p:spPr>
          <a:xfrm>
            <a:off x="477966" y="3276445"/>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2</a:t>
            </a:r>
          </a:p>
        </p:txBody>
      </p:sp>
      <p:sp>
        <p:nvSpPr>
          <p:cNvPr id="28" name="Oval 27">
            <a:extLst>
              <a:ext uri="{FF2B5EF4-FFF2-40B4-BE49-F238E27FC236}">
                <a16:creationId xmlns:a16="http://schemas.microsoft.com/office/drawing/2014/main" id="{CDE3A2AE-AF2A-22BE-2974-D5ECEF8B84C7}"/>
              </a:ext>
            </a:extLst>
          </p:cNvPr>
          <p:cNvSpPr>
            <a:spLocks noChangeAspect="1"/>
          </p:cNvSpPr>
          <p:nvPr/>
        </p:nvSpPr>
        <p:spPr>
          <a:xfrm>
            <a:off x="3202113" y="1950639"/>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3</a:t>
            </a:r>
          </a:p>
        </p:txBody>
      </p:sp>
      <p:sp>
        <p:nvSpPr>
          <p:cNvPr id="29" name="Oval 28">
            <a:extLst>
              <a:ext uri="{FF2B5EF4-FFF2-40B4-BE49-F238E27FC236}">
                <a16:creationId xmlns:a16="http://schemas.microsoft.com/office/drawing/2014/main" id="{E6A4DB0C-6557-B193-DF5E-785CBCEC5169}"/>
              </a:ext>
            </a:extLst>
          </p:cNvPr>
          <p:cNvSpPr>
            <a:spLocks noChangeAspect="1"/>
          </p:cNvSpPr>
          <p:nvPr/>
        </p:nvSpPr>
        <p:spPr>
          <a:xfrm>
            <a:off x="3188652" y="3241376"/>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4</a:t>
            </a:r>
          </a:p>
        </p:txBody>
      </p:sp>
      <p:sp>
        <p:nvSpPr>
          <p:cNvPr id="30" name="Oval 29">
            <a:extLst>
              <a:ext uri="{FF2B5EF4-FFF2-40B4-BE49-F238E27FC236}">
                <a16:creationId xmlns:a16="http://schemas.microsoft.com/office/drawing/2014/main" id="{660E5A04-7378-BA48-1E77-F5DCEF65303B}"/>
              </a:ext>
            </a:extLst>
          </p:cNvPr>
          <p:cNvSpPr>
            <a:spLocks noChangeAspect="1"/>
          </p:cNvSpPr>
          <p:nvPr/>
        </p:nvSpPr>
        <p:spPr>
          <a:xfrm>
            <a:off x="3191953" y="5157456"/>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5</a:t>
            </a:r>
          </a:p>
        </p:txBody>
      </p:sp>
      <p:sp>
        <p:nvSpPr>
          <p:cNvPr id="31" name="Oval 30">
            <a:extLst>
              <a:ext uri="{FF2B5EF4-FFF2-40B4-BE49-F238E27FC236}">
                <a16:creationId xmlns:a16="http://schemas.microsoft.com/office/drawing/2014/main" id="{35BA3916-2E13-2FAE-0276-444A325316E8}"/>
              </a:ext>
            </a:extLst>
          </p:cNvPr>
          <p:cNvSpPr>
            <a:spLocks noChangeAspect="1"/>
          </p:cNvSpPr>
          <p:nvPr/>
        </p:nvSpPr>
        <p:spPr>
          <a:xfrm>
            <a:off x="8515229" y="1982199"/>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6</a:t>
            </a:r>
          </a:p>
        </p:txBody>
      </p:sp>
      <p:sp>
        <p:nvSpPr>
          <p:cNvPr id="32" name="Oval 31">
            <a:extLst>
              <a:ext uri="{FF2B5EF4-FFF2-40B4-BE49-F238E27FC236}">
                <a16:creationId xmlns:a16="http://schemas.microsoft.com/office/drawing/2014/main" id="{F8A07067-E50C-A77D-C2CA-E17C555F5173}"/>
              </a:ext>
            </a:extLst>
          </p:cNvPr>
          <p:cNvSpPr>
            <a:spLocks noChangeAspect="1"/>
          </p:cNvSpPr>
          <p:nvPr/>
        </p:nvSpPr>
        <p:spPr>
          <a:xfrm>
            <a:off x="8493069" y="3903253"/>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7</a:t>
            </a:r>
          </a:p>
        </p:txBody>
      </p:sp>
      <p:sp>
        <p:nvSpPr>
          <p:cNvPr id="33" name="Oval 32">
            <a:extLst>
              <a:ext uri="{FF2B5EF4-FFF2-40B4-BE49-F238E27FC236}">
                <a16:creationId xmlns:a16="http://schemas.microsoft.com/office/drawing/2014/main" id="{259DE131-1F4F-5040-DDF0-F2CD448C2567}"/>
              </a:ext>
            </a:extLst>
          </p:cNvPr>
          <p:cNvSpPr>
            <a:spLocks noChangeAspect="1"/>
          </p:cNvSpPr>
          <p:nvPr/>
        </p:nvSpPr>
        <p:spPr>
          <a:xfrm>
            <a:off x="8482709" y="5378174"/>
            <a:ext cx="216000" cy="216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rPr>
              <a:t>8</a:t>
            </a:r>
          </a:p>
        </p:txBody>
      </p:sp>
    </p:spTree>
    <p:extLst>
      <p:ext uri="{BB962C8B-B14F-4D97-AF65-F5344CB8AC3E}">
        <p14:creationId xmlns:p14="http://schemas.microsoft.com/office/powerpoint/2010/main" val="2711023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4C8A-1BF3-CF31-2D69-15AE51DFCDFD}"/>
              </a:ext>
            </a:extLst>
          </p:cNvPr>
          <p:cNvSpPr>
            <a:spLocks noGrp="1"/>
          </p:cNvSpPr>
          <p:nvPr>
            <p:ph type="title"/>
          </p:nvPr>
        </p:nvSpPr>
        <p:spPr/>
        <p:txBody>
          <a:bodyPr/>
          <a:lstStyle/>
          <a:p>
            <a:r>
              <a:rPr lang="en-GB" dirty="0"/>
              <a:t>CDO as Service?</a:t>
            </a:r>
            <a:endParaRPr lang="LID4096" dirty="0"/>
          </a:p>
        </p:txBody>
      </p:sp>
      <p:sp>
        <p:nvSpPr>
          <p:cNvPr id="3" name="Subtitle 2">
            <a:extLst>
              <a:ext uri="{FF2B5EF4-FFF2-40B4-BE49-F238E27FC236}">
                <a16:creationId xmlns:a16="http://schemas.microsoft.com/office/drawing/2014/main" id="{18DCA366-926C-EB67-3125-6192641844E4}"/>
              </a:ext>
            </a:extLst>
          </p:cNvPr>
          <p:cNvSpPr>
            <a:spLocks noGrp="1"/>
          </p:cNvSpPr>
          <p:nvPr>
            <p:ph type="subTitle" idx="1"/>
          </p:nvPr>
        </p:nvSpPr>
        <p:spPr>
          <a:xfrm>
            <a:off x="554736" y="1257936"/>
            <a:ext cx="5065776" cy="304699"/>
          </a:xfrm>
        </p:spPr>
        <p:txBody>
          <a:bodyPr/>
          <a:lstStyle/>
          <a:p>
            <a:r>
              <a:rPr lang="en-GB" dirty="0"/>
              <a:t>Outsourcing happens, particularly among medium-sized enterprises</a:t>
            </a:r>
            <a:endParaRPr lang="LID4096" dirty="0"/>
          </a:p>
        </p:txBody>
      </p:sp>
      <p:pic>
        <p:nvPicPr>
          <p:cNvPr id="6" name="Picture 5" descr="A close-up of a computer&#10;&#10;AI-generated content may be incorrect.">
            <a:extLst>
              <a:ext uri="{FF2B5EF4-FFF2-40B4-BE49-F238E27FC236}">
                <a16:creationId xmlns:a16="http://schemas.microsoft.com/office/drawing/2014/main" id="{B391A0BA-0E86-A928-206C-9828779C22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10786" y="1410285"/>
            <a:ext cx="5454266" cy="3637691"/>
          </a:xfrm>
          <a:prstGeom prst="rect">
            <a:avLst/>
          </a:prstGeom>
        </p:spPr>
      </p:pic>
      <p:sp>
        <p:nvSpPr>
          <p:cNvPr id="8" name="TextBox 7">
            <a:extLst>
              <a:ext uri="{FF2B5EF4-FFF2-40B4-BE49-F238E27FC236}">
                <a16:creationId xmlns:a16="http://schemas.microsoft.com/office/drawing/2014/main" id="{FD872820-B682-F711-A3F2-6A874C352A57}"/>
              </a:ext>
            </a:extLst>
          </p:cNvPr>
          <p:cNvSpPr txBox="1"/>
          <p:nvPr/>
        </p:nvSpPr>
        <p:spPr>
          <a:xfrm>
            <a:off x="554736" y="2008180"/>
            <a:ext cx="5236128" cy="4708981"/>
          </a:xfrm>
          <a:prstGeom prst="rect">
            <a:avLst/>
          </a:prstGeom>
          <a:noFill/>
        </p:spPr>
        <p:txBody>
          <a:bodyPr wrap="square" rtlCol="0">
            <a:spAutoFit/>
          </a:bodyPr>
          <a:lstStyle/>
          <a:p>
            <a:r>
              <a:rPr lang="en-GB" sz="1500" b="1" dirty="0">
                <a:solidFill>
                  <a:schemeClr val="bg1"/>
                </a:solidFill>
              </a:rPr>
              <a:t>CDO roles are immature and fragile</a:t>
            </a:r>
          </a:p>
          <a:p>
            <a:pPr marL="285750" indent="-285750">
              <a:buFont typeface="Arial" panose="020B0604020202020204" pitchFamily="34" charset="0"/>
              <a:buChar char="•"/>
            </a:pPr>
            <a:r>
              <a:rPr lang="en-GB" sz="1500" dirty="0">
                <a:solidFill>
                  <a:schemeClr val="bg1"/>
                </a:solidFill>
              </a:rPr>
              <a:t>Many medium-sized and even large firms lack a CDO. </a:t>
            </a:r>
          </a:p>
          <a:p>
            <a:pPr marL="285750" indent="-285750">
              <a:buFont typeface="Arial" panose="020B0604020202020204" pitchFamily="34" charset="0"/>
              <a:buChar char="•"/>
            </a:pPr>
            <a:r>
              <a:rPr lang="en-GB" sz="1500" dirty="0">
                <a:solidFill>
                  <a:schemeClr val="bg1"/>
                </a:solidFill>
              </a:rPr>
              <a:t>Where appointed, success is rare and attrition high.</a:t>
            </a:r>
          </a:p>
          <a:p>
            <a:endParaRPr lang="en-GB" sz="1500" b="1" dirty="0">
              <a:solidFill>
                <a:schemeClr val="bg1"/>
              </a:solidFill>
            </a:endParaRPr>
          </a:p>
          <a:p>
            <a:r>
              <a:rPr lang="en-GB" sz="1500" b="1" dirty="0">
                <a:solidFill>
                  <a:schemeClr val="bg1"/>
                </a:solidFill>
              </a:rPr>
              <a:t>No urgency to appoint</a:t>
            </a:r>
          </a:p>
          <a:p>
            <a:pPr marL="285750" indent="-285750">
              <a:buFont typeface="Arial" panose="020B0604020202020204" pitchFamily="34" charset="0"/>
              <a:buChar char="•"/>
            </a:pPr>
            <a:r>
              <a:rPr lang="en-GB" sz="1500" dirty="0">
                <a:solidFill>
                  <a:schemeClr val="bg1"/>
                </a:solidFill>
              </a:rPr>
              <a:t>Over the next 2–5 years, data governance, knowledge capital, and AI will become central. </a:t>
            </a:r>
          </a:p>
          <a:p>
            <a:pPr marL="285750" indent="-285750">
              <a:buFont typeface="Arial" panose="020B0604020202020204" pitchFamily="34" charset="0"/>
              <a:buChar char="•"/>
            </a:pPr>
            <a:r>
              <a:rPr lang="en-GB" sz="1500" dirty="0">
                <a:solidFill>
                  <a:schemeClr val="bg1"/>
                </a:solidFill>
              </a:rPr>
              <a:t>At that point, a strong CDO may be needed — or will emerge naturally.</a:t>
            </a:r>
          </a:p>
          <a:p>
            <a:endParaRPr lang="en-GB" sz="1500" b="1" dirty="0">
              <a:solidFill>
                <a:schemeClr val="bg1"/>
              </a:solidFill>
            </a:endParaRPr>
          </a:p>
          <a:p>
            <a:r>
              <a:rPr lang="en-GB" sz="1500" b="1" dirty="0">
                <a:solidFill>
                  <a:schemeClr val="bg1"/>
                </a:solidFill>
              </a:rPr>
              <a:t>De-risk with an external partner</a:t>
            </a:r>
          </a:p>
          <a:p>
            <a:pPr marL="285750" indent="-285750">
              <a:buFont typeface="Arial" panose="020B0604020202020204" pitchFamily="34" charset="0"/>
              <a:buChar char="•"/>
            </a:pPr>
            <a:r>
              <a:rPr lang="en-GB" sz="1500" dirty="0">
                <a:solidFill>
                  <a:schemeClr val="bg1"/>
                </a:solidFill>
              </a:rPr>
              <a:t>Early failures can be avoided by starting with an external knowledge capital partner to build infrastructure, workflows, curation practices, and culture.</a:t>
            </a:r>
          </a:p>
          <a:p>
            <a:pPr marL="285750" indent="-285750">
              <a:buFont typeface="Arial" panose="020B0604020202020204" pitchFamily="34" charset="0"/>
              <a:buChar char="•"/>
            </a:pPr>
            <a:endParaRPr lang="en-GB" sz="1500" dirty="0">
              <a:solidFill>
                <a:schemeClr val="bg1"/>
              </a:solidFill>
            </a:endParaRPr>
          </a:p>
          <a:p>
            <a:r>
              <a:rPr lang="en-GB" sz="1500" b="1" dirty="0">
                <a:solidFill>
                  <a:schemeClr val="bg1"/>
                </a:solidFill>
              </a:rPr>
              <a:t>Federated approach fits the group</a:t>
            </a:r>
          </a:p>
          <a:p>
            <a:pPr marL="285750" indent="-285750">
              <a:buFont typeface="Arial" panose="020B0604020202020204" pitchFamily="34" charset="0"/>
              <a:buChar char="•"/>
            </a:pPr>
            <a:r>
              <a:rPr lang="en-GB" sz="1500" dirty="0">
                <a:solidFill>
                  <a:schemeClr val="bg1"/>
                </a:solidFill>
              </a:rPr>
              <a:t>With data federation, normalization, and knowledge graphs in place, management understanding matures </a:t>
            </a:r>
          </a:p>
          <a:p>
            <a:pPr marL="285750" indent="-285750">
              <a:buFont typeface="Arial" panose="020B0604020202020204" pitchFamily="34" charset="0"/>
              <a:buChar char="•"/>
            </a:pPr>
            <a:r>
              <a:rPr lang="en-GB" sz="1500" dirty="0">
                <a:solidFill>
                  <a:schemeClr val="bg1"/>
                </a:solidFill>
              </a:rPr>
              <a:t>An external partner reporting to CEO/COO avoids clashes with CIOs or BU leaders.</a:t>
            </a:r>
          </a:p>
        </p:txBody>
      </p:sp>
    </p:spTree>
    <p:extLst>
      <p:ext uri="{BB962C8B-B14F-4D97-AF65-F5344CB8AC3E}">
        <p14:creationId xmlns:p14="http://schemas.microsoft.com/office/powerpoint/2010/main" val="3979169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72AC4A64-0FC2-6BC3-8770-44C7A3544F84}"/>
            </a:ext>
          </a:extLst>
        </p:cNvPr>
        <p:cNvGrpSpPr/>
        <p:nvPr/>
      </p:nvGrpSpPr>
      <p:grpSpPr>
        <a:xfrm>
          <a:off x="0" y="0"/>
          <a:ext cx="0" cy="0"/>
          <a:chOff x="0" y="0"/>
          <a:chExt cx="0" cy="0"/>
        </a:xfrm>
      </p:grpSpPr>
      <p:sp>
        <p:nvSpPr>
          <p:cNvPr id="349" name="Google Shape;349;p3">
            <a:extLst>
              <a:ext uri="{FF2B5EF4-FFF2-40B4-BE49-F238E27FC236}">
                <a16:creationId xmlns:a16="http://schemas.microsoft.com/office/drawing/2014/main" id="{E6683666-FB16-E306-01B2-BEE1414DD570}"/>
              </a:ext>
            </a:extLst>
          </p:cNvPr>
          <p:cNvSpPr txBox="1">
            <a:spLocks noGrp="1"/>
          </p:cNvSpPr>
          <p:nvPr>
            <p:ph type="title"/>
          </p:nvPr>
        </p:nvSpPr>
        <p:spPr>
          <a:xfrm>
            <a:off x="554735" y="1946593"/>
            <a:ext cx="4496235" cy="694944"/>
          </a:xfrm>
          <a:prstGeom prst="rect">
            <a:avLst/>
          </a:prstGeom>
          <a:noFill/>
          <a:ln>
            <a:noFill/>
          </a:ln>
        </p:spPr>
        <p:txBody>
          <a:bodyPr spcFirstLastPara="1" wrap="square" lIns="0" tIns="0" rIns="0" bIns="0" anchor="t" anchorCtr="0">
            <a:noAutofit/>
          </a:bodyPr>
          <a:lstStyle/>
          <a:p>
            <a:pPr>
              <a:buClr>
                <a:schemeClr val="dk1"/>
              </a:buClr>
              <a:buSzPts val="2000"/>
            </a:pPr>
            <a:r>
              <a:rPr lang="hu-HU" sz="4800" noProof="0" dirty="0" err="1"/>
              <a:t>Reprex</a:t>
            </a:r>
            <a:endParaRPr lang="en-GB" sz="4800" noProof="0" dirty="0">
              <a:solidFill>
                <a:schemeClr val="lt1"/>
              </a:solidFill>
            </a:endParaRPr>
          </a:p>
        </p:txBody>
      </p:sp>
      <p:sp>
        <p:nvSpPr>
          <p:cNvPr id="350" name="Google Shape;350;p3">
            <a:extLst>
              <a:ext uri="{FF2B5EF4-FFF2-40B4-BE49-F238E27FC236}">
                <a16:creationId xmlns:a16="http://schemas.microsoft.com/office/drawing/2014/main" id="{29A12399-6248-FC0D-7F49-A08C2068184C}"/>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noProof="0" dirty="0">
                <a:solidFill>
                  <a:schemeClr val="lt1"/>
                </a:solidFill>
                <a:latin typeface="Arial"/>
                <a:ea typeface="Arial"/>
                <a:cs typeface="Arial"/>
                <a:sym typeface="Arial"/>
              </a:rPr>
              <a:t>07</a:t>
            </a:r>
            <a:endParaRPr lang="en-GB" sz="1400" b="0" i="0" u="none" strike="noStrike" cap="none" noProof="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50479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B177BCDE-6487-8580-847F-EE7E08C83BB3}"/>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89F8641-FB50-5CBC-1D73-BED9A9CBDF7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476" y="1532685"/>
            <a:ext cx="12189286" cy="5374553"/>
          </a:xfrm>
          <a:prstGeom prst="rect">
            <a:avLst/>
          </a:prstGeom>
        </p:spPr>
      </p:pic>
      <p:cxnSp>
        <p:nvCxnSpPr>
          <p:cNvPr id="325" name="Egyenes összekötő 293">
            <a:extLst>
              <a:ext uri="{FF2B5EF4-FFF2-40B4-BE49-F238E27FC236}">
                <a16:creationId xmlns:a16="http://schemas.microsoft.com/office/drawing/2014/main" id="{044EC3F0-9029-C017-8C4E-36692E987CE8}"/>
              </a:ext>
            </a:extLst>
          </p:cNvPr>
          <p:cNvCxnSpPr>
            <a:cxnSpLocks/>
          </p:cNvCxnSpPr>
          <p:nvPr/>
        </p:nvCxnSpPr>
        <p:spPr>
          <a:xfrm>
            <a:off x="1994795" y="3578153"/>
            <a:ext cx="698875" cy="48423"/>
          </a:xfrm>
          <a:prstGeom prst="line">
            <a:avLst/>
          </a:prstGeom>
          <a:noFill/>
          <a:ln w="28575" cap="flat" cmpd="sng" algn="ctr">
            <a:solidFill>
              <a:sysClr val="windowText" lastClr="000000"/>
            </a:solidFill>
            <a:prstDash val="solid"/>
            <a:miter lim="800000"/>
          </a:ln>
          <a:effectLst/>
        </p:spPr>
      </p:cxnSp>
      <p:cxnSp>
        <p:nvCxnSpPr>
          <p:cNvPr id="374" name="Egyenes összekötő 337">
            <a:extLst>
              <a:ext uri="{FF2B5EF4-FFF2-40B4-BE49-F238E27FC236}">
                <a16:creationId xmlns:a16="http://schemas.microsoft.com/office/drawing/2014/main" id="{2082CC3D-F148-141B-1C6E-B0A8104479E8}"/>
              </a:ext>
            </a:extLst>
          </p:cNvPr>
          <p:cNvCxnSpPr>
            <a:cxnSpLocks/>
          </p:cNvCxnSpPr>
          <p:nvPr/>
        </p:nvCxnSpPr>
        <p:spPr>
          <a:xfrm flipV="1">
            <a:off x="5327595" y="5573111"/>
            <a:ext cx="1405145" cy="359642"/>
          </a:xfrm>
          <a:prstGeom prst="line">
            <a:avLst/>
          </a:prstGeom>
          <a:noFill/>
          <a:ln w="28575" cap="flat" cmpd="sng" algn="ctr">
            <a:solidFill>
              <a:sysClr val="windowText" lastClr="000000"/>
            </a:solidFill>
            <a:prstDash val="sysDot"/>
            <a:miter lim="800000"/>
          </a:ln>
          <a:effectLst/>
        </p:spPr>
      </p:cxnSp>
      <p:grpSp>
        <p:nvGrpSpPr>
          <p:cNvPr id="769" name="Group 768">
            <a:extLst>
              <a:ext uri="{FF2B5EF4-FFF2-40B4-BE49-F238E27FC236}">
                <a16:creationId xmlns:a16="http://schemas.microsoft.com/office/drawing/2014/main" id="{027E74C6-7D6E-BB15-1CB0-5CC93F15C932}"/>
              </a:ext>
            </a:extLst>
          </p:cNvPr>
          <p:cNvGrpSpPr/>
          <p:nvPr/>
        </p:nvGrpSpPr>
        <p:grpSpPr>
          <a:xfrm>
            <a:off x="6152320" y="2468877"/>
            <a:ext cx="3588828" cy="4394684"/>
            <a:chOff x="6009719" y="2463316"/>
            <a:chExt cx="3588828" cy="4394684"/>
          </a:xfrm>
        </p:grpSpPr>
        <p:sp>
          <p:nvSpPr>
            <p:cNvPr id="53" name="Ellipszis 277">
              <a:extLst>
                <a:ext uri="{FF2B5EF4-FFF2-40B4-BE49-F238E27FC236}">
                  <a16:creationId xmlns:a16="http://schemas.microsoft.com/office/drawing/2014/main" id="{193F1C6E-DB63-4BC7-CD40-24C85178D155}"/>
                </a:ext>
              </a:extLst>
            </p:cNvPr>
            <p:cNvSpPr/>
            <p:nvPr/>
          </p:nvSpPr>
          <p:spPr>
            <a:xfrm>
              <a:off x="6009719" y="3379112"/>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Ellipszis 278">
              <a:extLst>
                <a:ext uri="{FF2B5EF4-FFF2-40B4-BE49-F238E27FC236}">
                  <a16:creationId xmlns:a16="http://schemas.microsoft.com/office/drawing/2014/main" id="{8E974C75-6581-2795-E6EF-4FAB51989236}"/>
                </a:ext>
              </a:extLst>
            </p:cNvPr>
            <p:cNvSpPr/>
            <p:nvPr/>
          </p:nvSpPr>
          <p:spPr>
            <a:xfrm>
              <a:off x="8540098" y="3379112"/>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4" name="Ellipszis 233">
              <a:extLst>
                <a:ext uri="{FF2B5EF4-FFF2-40B4-BE49-F238E27FC236}">
                  <a16:creationId xmlns:a16="http://schemas.microsoft.com/office/drawing/2014/main" id="{2FFB8AE0-0600-2358-19B3-6ACAFF8EBD1C}"/>
                </a:ext>
              </a:extLst>
            </p:cNvPr>
            <p:cNvSpPr/>
            <p:nvPr/>
          </p:nvSpPr>
          <p:spPr>
            <a:xfrm rot="5400000">
              <a:off x="8851550" y="4849939"/>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5" name="Ellipszis 234">
              <a:extLst>
                <a:ext uri="{FF2B5EF4-FFF2-40B4-BE49-F238E27FC236}">
                  <a16:creationId xmlns:a16="http://schemas.microsoft.com/office/drawing/2014/main" id="{23D1ADE3-9711-3740-41C3-814BB56461EF}"/>
                </a:ext>
              </a:extLst>
            </p:cNvPr>
            <p:cNvSpPr/>
            <p:nvPr/>
          </p:nvSpPr>
          <p:spPr>
            <a:xfrm rot="5400000">
              <a:off x="8556303" y="2594592"/>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2" name="Egyenes összekötő 271">
              <a:extLst>
                <a:ext uri="{FF2B5EF4-FFF2-40B4-BE49-F238E27FC236}">
                  <a16:creationId xmlns:a16="http://schemas.microsoft.com/office/drawing/2014/main" id="{967154D4-2820-304F-667A-B8B1DA3D47F1}"/>
                </a:ext>
              </a:extLst>
            </p:cNvPr>
            <p:cNvCxnSpPr>
              <a:cxnSpLocks/>
              <a:endCxn id="438" idx="6"/>
            </p:cNvCxnSpPr>
            <p:nvPr/>
          </p:nvCxnSpPr>
          <p:spPr>
            <a:xfrm rot="5400000">
              <a:off x="8423307" y="4519973"/>
              <a:ext cx="445002" cy="226101"/>
            </a:xfrm>
            <a:prstGeom prst="line">
              <a:avLst/>
            </a:prstGeom>
            <a:noFill/>
            <a:ln w="28575" cap="flat" cmpd="sng" algn="ctr">
              <a:solidFill>
                <a:sysClr val="windowText" lastClr="000000"/>
              </a:solidFill>
              <a:prstDash val="solid"/>
              <a:miter lim="800000"/>
            </a:ln>
            <a:effectLst/>
          </p:spPr>
        </p:cxnSp>
        <p:cxnSp>
          <p:nvCxnSpPr>
            <p:cNvPr id="433" name="Egyenes összekötő 272">
              <a:extLst>
                <a:ext uri="{FF2B5EF4-FFF2-40B4-BE49-F238E27FC236}">
                  <a16:creationId xmlns:a16="http://schemas.microsoft.com/office/drawing/2014/main" id="{C255C53F-2A23-E0F4-857B-35B5203EE4BE}"/>
                </a:ext>
              </a:extLst>
            </p:cNvPr>
            <p:cNvCxnSpPr>
              <a:cxnSpLocks/>
              <a:endCxn id="394" idx="6"/>
            </p:cNvCxnSpPr>
            <p:nvPr/>
          </p:nvCxnSpPr>
          <p:spPr>
            <a:xfrm rot="5400000" flipV="1">
              <a:off x="8566490" y="4638311"/>
              <a:ext cx="550639" cy="119256"/>
            </a:xfrm>
            <a:prstGeom prst="line">
              <a:avLst/>
            </a:prstGeom>
            <a:noFill/>
            <a:ln w="28575" cap="flat" cmpd="sng" algn="ctr">
              <a:solidFill>
                <a:sysClr val="windowText" lastClr="000000"/>
              </a:solidFill>
              <a:prstDash val="solid"/>
              <a:miter lim="800000"/>
            </a:ln>
            <a:effectLst/>
          </p:spPr>
        </p:cxnSp>
        <p:cxnSp>
          <p:nvCxnSpPr>
            <p:cNvPr id="434" name="Egyenes összekötő 273">
              <a:extLst>
                <a:ext uri="{FF2B5EF4-FFF2-40B4-BE49-F238E27FC236}">
                  <a16:creationId xmlns:a16="http://schemas.microsoft.com/office/drawing/2014/main" id="{663A9D8C-FD8F-82F0-8107-3D437BA69CC5}"/>
                </a:ext>
              </a:extLst>
            </p:cNvPr>
            <p:cNvCxnSpPr>
              <a:cxnSpLocks/>
              <a:endCxn id="395" idx="5"/>
            </p:cNvCxnSpPr>
            <p:nvPr/>
          </p:nvCxnSpPr>
          <p:spPr>
            <a:xfrm flipH="1">
              <a:off x="8554266" y="2509812"/>
              <a:ext cx="664143" cy="193488"/>
            </a:xfrm>
            <a:prstGeom prst="line">
              <a:avLst/>
            </a:prstGeom>
            <a:noFill/>
            <a:ln w="28575" cap="flat" cmpd="sng" algn="ctr">
              <a:solidFill>
                <a:sysClr val="windowText" lastClr="000000"/>
              </a:solidFill>
              <a:prstDash val="solid"/>
              <a:miter lim="800000"/>
            </a:ln>
            <a:effectLst/>
          </p:spPr>
        </p:cxnSp>
        <p:sp>
          <p:nvSpPr>
            <p:cNvPr id="437" name="Ellipszis 276">
              <a:extLst>
                <a:ext uri="{FF2B5EF4-FFF2-40B4-BE49-F238E27FC236}">
                  <a16:creationId xmlns:a16="http://schemas.microsoft.com/office/drawing/2014/main" id="{1FAB4BB3-41F0-A7BC-3229-49BF68D6C6D4}"/>
                </a:ext>
              </a:extLst>
            </p:cNvPr>
            <p:cNvSpPr/>
            <p:nvPr/>
          </p:nvSpPr>
          <p:spPr>
            <a:xfrm rot="5400000">
              <a:off x="8738742" y="435053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8" name="Ellipszis 277">
              <a:extLst>
                <a:ext uri="{FF2B5EF4-FFF2-40B4-BE49-F238E27FC236}">
                  <a16:creationId xmlns:a16="http://schemas.microsoft.com/office/drawing/2014/main" id="{83761164-91A5-9EE1-1FFA-4DCA0FF257E4}"/>
                </a:ext>
              </a:extLst>
            </p:cNvPr>
            <p:cNvSpPr/>
            <p:nvPr/>
          </p:nvSpPr>
          <p:spPr>
            <a:xfrm rot="5400000">
              <a:off x="8482871" y="473220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9" name="Ellipszis 278">
              <a:extLst>
                <a:ext uri="{FF2B5EF4-FFF2-40B4-BE49-F238E27FC236}">
                  <a16:creationId xmlns:a16="http://schemas.microsoft.com/office/drawing/2014/main" id="{3FA7399E-F145-4F5A-F78F-80341AE8343E}"/>
                </a:ext>
              </a:extLst>
            </p:cNvPr>
            <p:cNvSpPr/>
            <p:nvPr/>
          </p:nvSpPr>
          <p:spPr>
            <a:xfrm rot="5400000">
              <a:off x="9089243" y="435053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0" name="Ellipszis 279">
              <a:extLst>
                <a:ext uri="{FF2B5EF4-FFF2-40B4-BE49-F238E27FC236}">
                  <a16:creationId xmlns:a16="http://schemas.microsoft.com/office/drawing/2014/main" id="{9EC27A2B-574C-B4BA-F0F4-4BB2F7C64309}"/>
                </a:ext>
              </a:extLst>
            </p:cNvPr>
            <p:cNvSpPr/>
            <p:nvPr/>
          </p:nvSpPr>
          <p:spPr>
            <a:xfrm rot="5400000">
              <a:off x="9392398" y="4116196"/>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1" name="Ellipszis 280">
              <a:extLst>
                <a:ext uri="{FF2B5EF4-FFF2-40B4-BE49-F238E27FC236}">
                  <a16:creationId xmlns:a16="http://schemas.microsoft.com/office/drawing/2014/main" id="{A810C926-5C59-97EC-AE74-82ABC29C606F}"/>
                </a:ext>
              </a:extLst>
            </p:cNvPr>
            <p:cNvSpPr/>
            <p:nvPr/>
          </p:nvSpPr>
          <p:spPr>
            <a:xfrm rot="5400000">
              <a:off x="9454326" y="3296950"/>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2" name="Ellipszis 281">
              <a:extLst>
                <a:ext uri="{FF2B5EF4-FFF2-40B4-BE49-F238E27FC236}">
                  <a16:creationId xmlns:a16="http://schemas.microsoft.com/office/drawing/2014/main" id="{20CAC69F-F841-EF00-45D5-EA4EF43014E8}"/>
                </a:ext>
              </a:extLst>
            </p:cNvPr>
            <p:cNvSpPr/>
            <p:nvPr/>
          </p:nvSpPr>
          <p:spPr>
            <a:xfrm rot="5400000">
              <a:off x="8527022" y="4016422"/>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4" name="Ellipszis 283">
              <a:extLst>
                <a:ext uri="{FF2B5EF4-FFF2-40B4-BE49-F238E27FC236}">
                  <a16:creationId xmlns:a16="http://schemas.microsoft.com/office/drawing/2014/main" id="{335ADA42-F625-AD3A-98F5-A738B5A14EC2}"/>
                </a:ext>
              </a:extLst>
            </p:cNvPr>
            <p:cNvSpPr/>
            <p:nvPr/>
          </p:nvSpPr>
          <p:spPr>
            <a:xfrm rot="5400000">
              <a:off x="8895387" y="378002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Ellipszis 284">
              <a:extLst>
                <a:ext uri="{FF2B5EF4-FFF2-40B4-BE49-F238E27FC236}">
                  <a16:creationId xmlns:a16="http://schemas.microsoft.com/office/drawing/2014/main" id="{973AB1A2-C1CF-E1C7-0F28-DB24731DD15C}"/>
                </a:ext>
              </a:extLst>
            </p:cNvPr>
            <p:cNvSpPr/>
            <p:nvPr/>
          </p:nvSpPr>
          <p:spPr>
            <a:xfrm rot="5400000">
              <a:off x="8550031" y="333804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Ellipszis 285">
              <a:extLst>
                <a:ext uri="{FF2B5EF4-FFF2-40B4-BE49-F238E27FC236}">
                  <a16:creationId xmlns:a16="http://schemas.microsoft.com/office/drawing/2014/main" id="{E8B7FB10-0748-2973-08EA-62E409FBD624}"/>
                </a:ext>
              </a:extLst>
            </p:cNvPr>
            <p:cNvSpPr/>
            <p:nvPr/>
          </p:nvSpPr>
          <p:spPr>
            <a:xfrm rot="5400000">
              <a:off x="9090877" y="3038870"/>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Ellipszis 286">
              <a:extLst>
                <a:ext uri="{FF2B5EF4-FFF2-40B4-BE49-F238E27FC236}">
                  <a16:creationId xmlns:a16="http://schemas.microsoft.com/office/drawing/2014/main" id="{F3DAD4E9-1C4C-F666-5432-7B6E391EAF72}"/>
                </a:ext>
              </a:extLst>
            </p:cNvPr>
            <p:cNvSpPr/>
            <p:nvPr/>
          </p:nvSpPr>
          <p:spPr>
            <a:xfrm rot="5400000">
              <a:off x="9475227" y="2831094"/>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9" name="Egyenes összekötő 288">
              <a:extLst>
                <a:ext uri="{FF2B5EF4-FFF2-40B4-BE49-F238E27FC236}">
                  <a16:creationId xmlns:a16="http://schemas.microsoft.com/office/drawing/2014/main" id="{C82D2F0D-9569-59F4-00F4-71355AEA57C4}"/>
                </a:ext>
              </a:extLst>
            </p:cNvPr>
            <p:cNvCxnSpPr>
              <a:cxnSpLocks/>
              <a:endCxn id="442" idx="6"/>
            </p:cNvCxnSpPr>
            <p:nvPr/>
          </p:nvCxnSpPr>
          <p:spPr>
            <a:xfrm rot="5400000">
              <a:off x="8230287" y="3763837"/>
              <a:ext cx="722527" cy="29282"/>
            </a:xfrm>
            <a:prstGeom prst="line">
              <a:avLst/>
            </a:prstGeom>
            <a:noFill/>
            <a:ln w="28575" cap="flat" cmpd="sng" algn="ctr">
              <a:solidFill>
                <a:sysClr val="windowText" lastClr="000000"/>
              </a:solidFill>
              <a:prstDash val="solid"/>
              <a:miter lim="800000"/>
            </a:ln>
            <a:effectLst/>
          </p:spPr>
        </p:cxnSp>
        <p:cxnSp>
          <p:nvCxnSpPr>
            <p:cNvPr id="450" name="Egyenes összekötő 289">
              <a:extLst>
                <a:ext uri="{FF2B5EF4-FFF2-40B4-BE49-F238E27FC236}">
                  <a16:creationId xmlns:a16="http://schemas.microsoft.com/office/drawing/2014/main" id="{EAE479F6-EE57-64BD-0DA3-45A3821D7A4C}"/>
                </a:ext>
              </a:extLst>
            </p:cNvPr>
            <p:cNvCxnSpPr>
              <a:cxnSpLocks/>
              <a:endCxn id="442" idx="5"/>
            </p:cNvCxnSpPr>
            <p:nvPr/>
          </p:nvCxnSpPr>
          <p:spPr>
            <a:xfrm rot="5400000">
              <a:off x="8599776" y="3777099"/>
              <a:ext cx="273239" cy="422821"/>
            </a:xfrm>
            <a:prstGeom prst="line">
              <a:avLst/>
            </a:prstGeom>
            <a:noFill/>
            <a:ln w="28575" cap="flat" cmpd="sng" algn="ctr">
              <a:solidFill>
                <a:sysClr val="windowText" lastClr="000000"/>
              </a:solidFill>
              <a:prstDash val="solid"/>
              <a:miter lim="800000"/>
            </a:ln>
            <a:effectLst/>
          </p:spPr>
        </p:cxnSp>
        <p:cxnSp>
          <p:nvCxnSpPr>
            <p:cNvPr id="451" name="Egyenes összekötő 290">
              <a:extLst>
                <a:ext uri="{FF2B5EF4-FFF2-40B4-BE49-F238E27FC236}">
                  <a16:creationId xmlns:a16="http://schemas.microsoft.com/office/drawing/2014/main" id="{7BB91F56-7DEF-1132-6A01-FE118351AA3E}"/>
                </a:ext>
              </a:extLst>
            </p:cNvPr>
            <p:cNvCxnSpPr>
              <a:cxnSpLocks/>
              <a:endCxn id="444" idx="7"/>
            </p:cNvCxnSpPr>
            <p:nvPr/>
          </p:nvCxnSpPr>
          <p:spPr>
            <a:xfrm rot="5400000" flipV="1">
              <a:off x="8567266" y="3458803"/>
              <a:ext cx="477258" cy="382607"/>
            </a:xfrm>
            <a:prstGeom prst="line">
              <a:avLst/>
            </a:prstGeom>
            <a:noFill/>
            <a:ln w="28575" cap="flat" cmpd="sng" algn="ctr">
              <a:solidFill>
                <a:sysClr val="windowText" lastClr="000000"/>
              </a:solidFill>
              <a:prstDash val="solid"/>
              <a:miter lim="800000"/>
            </a:ln>
            <a:effectLst/>
          </p:spPr>
        </p:cxnSp>
        <p:cxnSp>
          <p:nvCxnSpPr>
            <p:cNvPr id="452" name="Egyenes összekötő 291">
              <a:extLst>
                <a:ext uri="{FF2B5EF4-FFF2-40B4-BE49-F238E27FC236}">
                  <a16:creationId xmlns:a16="http://schemas.microsoft.com/office/drawing/2014/main" id="{B0BD624C-AC11-E7FB-3B63-2777AD8CB027}"/>
                </a:ext>
              </a:extLst>
            </p:cNvPr>
            <p:cNvCxnSpPr>
              <a:cxnSpLocks/>
              <a:stCxn id="439" idx="5"/>
              <a:endCxn id="440" idx="5"/>
            </p:cNvCxnSpPr>
            <p:nvPr/>
          </p:nvCxnSpPr>
          <p:spPr>
            <a:xfrm rot="5400000" flipH="1" flipV="1">
              <a:off x="9121614" y="4190496"/>
              <a:ext cx="234339" cy="303155"/>
            </a:xfrm>
            <a:prstGeom prst="line">
              <a:avLst/>
            </a:prstGeom>
            <a:noFill/>
            <a:ln w="28575" cap="flat" cmpd="sng" algn="ctr">
              <a:solidFill>
                <a:sysClr val="windowText" lastClr="000000"/>
              </a:solidFill>
              <a:prstDash val="solid"/>
              <a:miter lim="800000"/>
            </a:ln>
            <a:effectLst/>
          </p:spPr>
        </p:cxnSp>
        <p:cxnSp>
          <p:nvCxnSpPr>
            <p:cNvPr id="453" name="Egyenes összekötő 292">
              <a:extLst>
                <a:ext uri="{FF2B5EF4-FFF2-40B4-BE49-F238E27FC236}">
                  <a16:creationId xmlns:a16="http://schemas.microsoft.com/office/drawing/2014/main" id="{861EFAEB-F78D-F5A2-7544-FB48F608F07B}"/>
                </a:ext>
              </a:extLst>
            </p:cNvPr>
            <p:cNvCxnSpPr>
              <a:cxnSpLocks/>
              <a:endCxn id="440" idx="6"/>
            </p:cNvCxnSpPr>
            <p:nvPr/>
          </p:nvCxnSpPr>
          <p:spPr>
            <a:xfrm rot="5400000">
              <a:off x="9034776" y="3757520"/>
              <a:ext cx="889506" cy="74487"/>
            </a:xfrm>
            <a:prstGeom prst="line">
              <a:avLst/>
            </a:prstGeom>
            <a:noFill/>
            <a:ln w="28575" cap="flat" cmpd="sng" algn="ctr">
              <a:solidFill>
                <a:sysClr val="windowText" lastClr="000000"/>
              </a:solidFill>
              <a:prstDash val="solid"/>
              <a:miter lim="800000"/>
            </a:ln>
            <a:effectLst/>
          </p:spPr>
        </p:cxnSp>
        <p:cxnSp>
          <p:nvCxnSpPr>
            <p:cNvPr id="454" name="Egyenes összekötő 293">
              <a:extLst>
                <a:ext uri="{FF2B5EF4-FFF2-40B4-BE49-F238E27FC236}">
                  <a16:creationId xmlns:a16="http://schemas.microsoft.com/office/drawing/2014/main" id="{56C9C45E-E2E6-AD99-5EC4-62FF4CDB33FA}"/>
                </a:ext>
              </a:extLst>
            </p:cNvPr>
            <p:cNvCxnSpPr>
              <a:cxnSpLocks/>
              <a:endCxn id="446" idx="6"/>
            </p:cNvCxnSpPr>
            <p:nvPr/>
          </p:nvCxnSpPr>
          <p:spPr>
            <a:xfrm rot="5400000">
              <a:off x="8826966" y="2777114"/>
              <a:ext cx="698874" cy="71277"/>
            </a:xfrm>
            <a:prstGeom prst="line">
              <a:avLst/>
            </a:prstGeom>
            <a:noFill/>
            <a:ln w="28575" cap="flat" cmpd="sng" algn="ctr">
              <a:solidFill>
                <a:sysClr val="windowText" lastClr="000000"/>
              </a:solidFill>
              <a:prstDash val="solid"/>
              <a:miter lim="800000"/>
            </a:ln>
            <a:effectLst/>
          </p:spPr>
        </p:cxnSp>
        <p:cxnSp>
          <p:nvCxnSpPr>
            <p:cNvPr id="455" name="Egyenes összekötő 294">
              <a:extLst>
                <a:ext uri="{FF2B5EF4-FFF2-40B4-BE49-F238E27FC236}">
                  <a16:creationId xmlns:a16="http://schemas.microsoft.com/office/drawing/2014/main" id="{0DE648CC-3811-8AD0-5C01-474BB1959D7A}"/>
                </a:ext>
              </a:extLst>
            </p:cNvPr>
            <p:cNvCxnSpPr>
              <a:cxnSpLocks/>
              <a:endCxn id="446" idx="1"/>
            </p:cNvCxnSpPr>
            <p:nvPr/>
          </p:nvCxnSpPr>
          <p:spPr>
            <a:xfrm rot="5400000">
              <a:off x="9271946" y="2809199"/>
              <a:ext cx="188571" cy="347085"/>
            </a:xfrm>
            <a:prstGeom prst="line">
              <a:avLst/>
            </a:prstGeom>
            <a:noFill/>
            <a:ln w="28575" cap="flat" cmpd="sng" algn="ctr">
              <a:solidFill>
                <a:sysClr val="windowText" lastClr="000000"/>
              </a:solidFill>
              <a:prstDash val="solid"/>
              <a:miter lim="800000"/>
            </a:ln>
            <a:effectLst/>
          </p:spPr>
        </p:cxnSp>
        <p:cxnSp>
          <p:nvCxnSpPr>
            <p:cNvPr id="456" name="Egyenes összekötő 295">
              <a:extLst>
                <a:ext uri="{FF2B5EF4-FFF2-40B4-BE49-F238E27FC236}">
                  <a16:creationId xmlns:a16="http://schemas.microsoft.com/office/drawing/2014/main" id="{8E4B4260-A2FA-8A34-9D12-31813F9FF98D}"/>
                </a:ext>
              </a:extLst>
            </p:cNvPr>
            <p:cNvCxnSpPr>
              <a:cxnSpLocks/>
              <a:endCxn id="441" idx="3"/>
            </p:cNvCxnSpPr>
            <p:nvPr/>
          </p:nvCxnSpPr>
          <p:spPr>
            <a:xfrm rot="5400000" flipV="1">
              <a:off x="9194947" y="3077765"/>
              <a:ext cx="213429" cy="301256"/>
            </a:xfrm>
            <a:prstGeom prst="line">
              <a:avLst/>
            </a:prstGeom>
            <a:noFill/>
            <a:ln w="28575" cap="flat" cmpd="sng" algn="ctr">
              <a:solidFill>
                <a:sysClr val="windowText" lastClr="000000"/>
              </a:solidFill>
              <a:prstDash val="solid"/>
              <a:miter lim="800000"/>
            </a:ln>
            <a:effectLst/>
          </p:spPr>
        </p:cxnSp>
        <p:cxnSp>
          <p:nvCxnSpPr>
            <p:cNvPr id="457" name="Egyenes összekötő 296">
              <a:extLst>
                <a:ext uri="{FF2B5EF4-FFF2-40B4-BE49-F238E27FC236}">
                  <a16:creationId xmlns:a16="http://schemas.microsoft.com/office/drawing/2014/main" id="{CECFB1B4-C487-712B-7D0F-1B19849F3C03}"/>
                </a:ext>
              </a:extLst>
            </p:cNvPr>
            <p:cNvCxnSpPr>
              <a:cxnSpLocks/>
              <a:stCxn id="460" idx="2"/>
              <a:endCxn id="462" idx="6"/>
            </p:cNvCxnSpPr>
            <p:nvPr/>
          </p:nvCxnSpPr>
          <p:spPr>
            <a:xfrm rot="5400000">
              <a:off x="9216894" y="5182408"/>
              <a:ext cx="565631" cy="14307"/>
            </a:xfrm>
            <a:prstGeom prst="line">
              <a:avLst/>
            </a:prstGeom>
            <a:noFill/>
            <a:ln w="28575" cap="flat" cmpd="sng" algn="ctr">
              <a:solidFill>
                <a:sysClr val="windowText" lastClr="000000"/>
              </a:solidFill>
              <a:prstDash val="solid"/>
              <a:miter lim="800000"/>
            </a:ln>
            <a:effectLst/>
          </p:spPr>
        </p:cxnSp>
        <p:cxnSp>
          <p:nvCxnSpPr>
            <p:cNvPr id="458" name="Egyenes összekötő 297">
              <a:extLst>
                <a:ext uri="{FF2B5EF4-FFF2-40B4-BE49-F238E27FC236}">
                  <a16:creationId xmlns:a16="http://schemas.microsoft.com/office/drawing/2014/main" id="{62B78EFC-CC97-BE6F-09AE-EDB8B66E891C}"/>
                </a:ext>
              </a:extLst>
            </p:cNvPr>
            <p:cNvCxnSpPr>
              <a:cxnSpLocks/>
              <a:endCxn id="461" idx="1"/>
            </p:cNvCxnSpPr>
            <p:nvPr/>
          </p:nvCxnSpPr>
          <p:spPr>
            <a:xfrm rot="5400000">
              <a:off x="9176967" y="4946063"/>
              <a:ext cx="299297" cy="332711"/>
            </a:xfrm>
            <a:prstGeom prst="line">
              <a:avLst/>
            </a:prstGeom>
            <a:noFill/>
            <a:ln w="28575" cap="flat" cmpd="sng" algn="ctr">
              <a:solidFill>
                <a:sysClr val="windowText" lastClr="000000"/>
              </a:solidFill>
              <a:prstDash val="solid"/>
              <a:miter lim="800000"/>
            </a:ln>
            <a:effectLst/>
          </p:spPr>
        </p:cxnSp>
        <p:cxnSp>
          <p:nvCxnSpPr>
            <p:cNvPr id="459" name="Egyenes összekötő 298">
              <a:extLst>
                <a:ext uri="{FF2B5EF4-FFF2-40B4-BE49-F238E27FC236}">
                  <a16:creationId xmlns:a16="http://schemas.microsoft.com/office/drawing/2014/main" id="{AE8B0627-8E0E-AABF-38D6-34C4E4CA02F1}"/>
                </a:ext>
              </a:extLst>
            </p:cNvPr>
            <p:cNvCxnSpPr>
              <a:cxnSpLocks/>
              <a:stCxn id="471" idx="5"/>
            </p:cNvCxnSpPr>
            <p:nvPr/>
          </p:nvCxnSpPr>
          <p:spPr>
            <a:xfrm rot="5400000">
              <a:off x="9211174" y="6524413"/>
              <a:ext cx="202567" cy="282627"/>
            </a:xfrm>
            <a:prstGeom prst="line">
              <a:avLst/>
            </a:prstGeom>
            <a:noFill/>
            <a:ln w="28575" cap="flat" cmpd="sng" algn="ctr">
              <a:solidFill>
                <a:sysClr val="windowText" lastClr="000000"/>
              </a:solidFill>
              <a:prstDash val="solid"/>
              <a:miter lim="800000"/>
            </a:ln>
            <a:effectLst/>
          </p:spPr>
        </p:cxnSp>
        <p:sp>
          <p:nvSpPr>
            <p:cNvPr id="460" name="Ellipszis 299">
              <a:extLst>
                <a:ext uri="{FF2B5EF4-FFF2-40B4-BE49-F238E27FC236}">
                  <a16:creationId xmlns:a16="http://schemas.microsoft.com/office/drawing/2014/main" id="{7C719F75-9D23-6924-A81E-B5A02526C0FD}"/>
                </a:ext>
              </a:extLst>
            </p:cNvPr>
            <p:cNvSpPr/>
            <p:nvPr/>
          </p:nvSpPr>
          <p:spPr>
            <a:xfrm rot="5400000">
              <a:off x="9456976" y="4883200"/>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Ellipszis 300">
              <a:extLst>
                <a:ext uri="{FF2B5EF4-FFF2-40B4-BE49-F238E27FC236}">
                  <a16:creationId xmlns:a16="http://schemas.microsoft.com/office/drawing/2014/main" id="{43E68365-D35F-1571-B184-1A0BA988D0C9}"/>
                </a:ext>
              </a:extLst>
            </p:cNvPr>
            <p:cNvSpPr/>
            <p:nvPr/>
          </p:nvSpPr>
          <p:spPr>
            <a:xfrm rot="5400000">
              <a:off x="9058448" y="5223910"/>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Ellipszis 301">
              <a:extLst>
                <a:ext uri="{FF2B5EF4-FFF2-40B4-BE49-F238E27FC236}">
                  <a16:creationId xmlns:a16="http://schemas.microsoft.com/office/drawing/2014/main" id="{C6E827AF-D5BD-0862-362C-854CF06D463F}"/>
                </a:ext>
              </a:extLst>
            </p:cNvPr>
            <p:cNvSpPr/>
            <p:nvPr/>
          </p:nvSpPr>
          <p:spPr>
            <a:xfrm rot="5400000">
              <a:off x="9442669" y="534905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Ellipszis 302">
              <a:extLst>
                <a:ext uri="{FF2B5EF4-FFF2-40B4-BE49-F238E27FC236}">
                  <a16:creationId xmlns:a16="http://schemas.microsoft.com/office/drawing/2014/main" id="{FB22663F-AEC5-0EBD-086C-3C9672520215}"/>
                </a:ext>
              </a:extLst>
            </p:cNvPr>
            <p:cNvSpPr/>
            <p:nvPr/>
          </p:nvSpPr>
          <p:spPr>
            <a:xfrm rot="5400000">
              <a:off x="9067802" y="5674034"/>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Ellipszis 303">
              <a:extLst>
                <a:ext uri="{FF2B5EF4-FFF2-40B4-BE49-F238E27FC236}">
                  <a16:creationId xmlns:a16="http://schemas.microsoft.com/office/drawing/2014/main" id="{9631DCE1-2030-4CD3-E3B4-94433B684462}"/>
                </a:ext>
              </a:extLst>
            </p:cNvPr>
            <p:cNvSpPr/>
            <p:nvPr/>
          </p:nvSpPr>
          <p:spPr>
            <a:xfrm rot="5400000">
              <a:off x="9463027" y="601628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Ellipszis 304">
              <a:extLst>
                <a:ext uri="{FF2B5EF4-FFF2-40B4-BE49-F238E27FC236}">
                  <a16:creationId xmlns:a16="http://schemas.microsoft.com/office/drawing/2014/main" id="{AF703EED-94F6-5037-B3A0-BA4184B5CB6C}"/>
                </a:ext>
              </a:extLst>
            </p:cNvPr>
            <p:cNvSpPr/>
            <p:nvPr/>
          </p:nvSpPr>
          <p:spPr>
            <a:xfrm rot="5400000">
              <a:off x="9150140" y="5958561"/>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Ellipszis 305">
              <a:extLst>
                <a:ext uri="{FF2B5EF4-FFF2-40B4-BE49-F238E27FC236}">
                  <a16:creationId xmlns:a16="http://schemas.microsoft.com/office/drawing/2014/main" id="{F866963A-6F97-8635-D8DA-4B9A48CA0B0A}"/>
                </a:ext>
              </a:extLst>
            </p:cNvPr>
            <p:cNvSpPr/>
            <p:nvPr/>
          </p:nvSpPr>
          <p:spPr>
            <a:xfrm rot="5400000">
              <a:off x="8526180" y="6029158"/>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7" name="Ellipszis 306">
              <a:extLst>
                <a:ext uri="{FF2B5EF4-FFF2-40B4-BE49-F238E27FC236}">
                  <a16:creationId xmlns:a16="http://schemas.microsoft.com/office/drawing/2014/main" id="{A46EDC5B-1A5A-09F9-1D03-70F6BBD36F00}"/>
                </a:ext>
              </a:extLst>
            </p:cNvPr>
            <p:cNvSpPr/>
            <p:nvPr/>
          </p:nvSpPr>
          <p:spPr>
            <a:xfrm rot="5400000">
              <a:off x="8829440" y="632839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Ellipszis 307">
              <a:extLst>
                <a:ext uri="{FF2B5EF4-FFF2-40B4-BE49-F238E27FC236}">
                  <a16:creationId xmlns:a16="http://schemas.microsoft.com/office/drawing/2014/main" id="{AC12AB83-C08F-8213-764D-1EDF89F85A8D}"/>
                </a:ext>
              </a:extLst>
            </p:cNvPr>
            <p:cNvSpPr/>
            <p:nvPr/>
          </p:nvSpPr>
          <p:spPr>
            <a:xfrm rot="5400000">
              <a:off x="8532095" y="534905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Ellipszis 309">
              <a:extLst>
                <a:ext uri="{FF2B5EF4-FFF2-40B4-BE49-F238E27FC236}">
                  <a16:creationId xmlns:a16="http://schemas.microsoft.com/office/drawing/2014/main" id="{6476903E-116F-1A39-C4B6-C4B41B0A38FE}"/>
                </a:ext>
              </a:extLst>
            </p:cNvPr>
            <p:cNvSpPr/>
            <p:nvPr/>
          </p:nvSpPr>
          <p:spPr>
            <a:xfrm rot="5400000">
              <a:off x="8798114" y="5943949"/>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1" name="Ellipszis 310">
              <a:extLst>
                <a:ext uri="{FF2B5EF4-FFF2-40B4-BE49-F238E27FC236}">
                  <a16:creationId xmlns:a16="http://schemas.microsoft.com/office/drawing/2014/main" id="{E0419871-9E6F-6296-0455-40E18A860725}"/>
                </a:ext>
              </a:extLst>
            </p:cNvPr>
            <p:cNvSpPr/>
            <p:nvPr/>
          </p:nvSpPr>
          <p:spPr>
            <a:xfrm rot="5400000">
              <a:off x="9455808" y="645573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2" name="Ellipszis 311">
              <a:extLst>
                <a:ext uri="{FF2B5EF4-FFF2-40B4-BE49-F238E27FC236}">
                  <a16:creationId xmlns:a16="http://schemas.microsoft.com/office/drawing/2014/main" id="{10A92FD6-C234-B425-EB9C-D476A75F6D46}"/>
                </a:ext>
              </a:extLst>
            </p:cNvPr>
            <p:cNvSpPr/>
            <p:nvPr/>
          </p:nvSpPr>
          <p:spPr>
            <a:xfrm rot="5400000">
              <a:off x="9110373" y="672144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8" name="Egyenes összekötő 317">
              <a:extLst>
                <a:ext uri="{FF2B5EF4-FFF2-40B4-BE49-F238E27FC236}">
                  <a16:creationId xmlns:a16="http://schemas.microsoft.com/office/drawing/2014/main" id="{6CD526F6-3165-BF59-BB6A-9A78128E10C2}"/>
                </a:ext>
              </a:extLst>
            </p:cNvPr>
            <p:cNvCxnSpPr>
              <a:cxnSpLocks/>
            </p:cNvCxnSpPr>
            <p:nvPr/>
          </p:nvCxnSpPr>
          <p:spPr>
            <a:xfrm>
              <a:off x="9499560" y="6529167"/>
              <a:ext cx="13354" cy="328833"/>
            </a:xfrm>
            <a:prstGeom prst="line">
              <a:avLst/>
            </a:prstGeom>
            <a:noFill/>
            <a:ln w="28575" cap="flat" cmpd="sng" algn="ctr">
              <a:solidFill>
                <a:sysClr val="windowText" lastClr="000000"/>
              </a:solidFill>
              <a:prstDash val="solid"/>
              <a:miter lim="800000"/>
            </a:ln>
            <a:effectLst/>
          </p:spPr>
        </p:cxnSp>
        <p:cxnSp>
          <p:nvCxnSpPr>
            <p:cNvPr id="480" name="Egyenes összekötő 319">
              <a:extLst>
                <a:ext uri="{FF2B5EF4-FFF2-40B4-BE49-F238E27FC236}">
                  <a16:creationId xmlns:a16="http://schemas.microsoft.com/office/drawing/2014/main" id="{62239620-7BAC-90E5-B057-4C75FB41E91F}"/>
                </a:ext>
              </a:extLst>
            </p:cNvPr>
            <p:cNvCxnSpPr>
              <a:cxnSpLocks/>
              <a:endCxn id="467" idx="3"/>
            </p:cNvCxnSpPr>
            <p:nvPr/>
          </p:nvCxnSpPr>
          <p:spPr>
            <a:xfrm rot="5400000" flipV="1">
              <a:off x="8559973" y="6099120"/>
              <a:ext cx="279834" cy="255026"/>
            </a:xfrm>
            <a:prstGeom prst="line">
              <a:avLst/>
            </a:prstGeom>
            <a:noFill/>
            <a:ln w="28575" cap="flat" cmpd="sng" algn="ctr">
              <a:solidFill>
                <a:sysClr val="windowText" lastClr="000000"/>
              </a:solidFill>
              <a:prstDash val="solid"/>
              <a:miter lim="800000"/>
            </a:ln>
            <a:effectLst/>
          </p:spPr>
        </p:cxnSp>
        <p:cxnSp>
          <p:nvCxnSpPr>
            <p:cNvPr id="481" name="Egyenes összekötő 320">
              <a:extLst>
                <a:ext uri="{FF2B5EF4-FFF2-40B4-BE49-F238E27FC236}">
                  <a16:creationId xmlns:a16="http://schemas.microsoft.com/office/drawing/2014/main" id="{F495F19B-A4B8-7D73-51F7-2CBFA323C377}"/>
                </a:ext>
              </a:extLst>
            </p:cNvPr>
            <p:cNvCxnSpPr>
              <a:cxnSpLocks/>
              <a:endCxn id="465" idx="7"/>
            </p:cNvCxnSpPr>
            <p:nvPr/>
          </p:nvCxnSpPr>
          <p:spPr>
            <a:xfrm rot="5400000" flipH="1">
              <a:off x="9381423" y="5937798"/>
              <a:ext cx="11588" cy="270530"/>
            </a:xfrm>
            <a:prstGeom prst="line">
              <a:avLst/>
            </a:prstGeom>
            <a:noFill/>
            <a:ln w="28575" cap="flat" cmpd="sng" algn="ctr">
              <a:solidFill>
                <a:sysClr val="windowText" lastClr="000000"/>
              </a:solidFill>
              <a:prstDash val="solid"/>
              <a:miter lim="800000"/>
            </a:ln>
            <a:effectLst/>
          </p:spPr>
        </p:cxnSp>
        <p:cxnSp>
          <p:nvCxnSpPr>
            <p:cNvPr id="482" name="Egyenes összekötő 321">
              <a:extLst>
                <a:ext uri="{FF2B5EF4-FFF2-40B4-BE49-F238E27FC236}">
                  <a16:creationId xmlns:a16="http://schemas.microsoft.com/office/drawing/2014/main" id="{5D5CD4B0-C020-87CE-019D-2DF223EBEF69}"/>
                </a:ext>
              </a:extLst>
            </p:cNvPr>
            <p:cNvCxnSpPr>
              <a:cxnSpLocks/>
              <a:endCxn id="465" idx="6"/>
            </p:cNvCxnSpPr>
            <p:nvPr/>
          </p:nvCxnSpPr>
          <p:spPr>
            <a:xfrm rot="5400000" flipV="1">
              <a:off x="8979772" y="5861625"/>
              <a:ext cx="344156" cy="96354"/>
            </a:xfrm>
            <a:prstGeom prst="line">
              <a:avLst/>
            </a:prstGeom>
            <a:noFill/>
            <a:ln w="28575" cap="flat" cmpd="sng" algn="ctr">
              <a:solidFill>
                <a:sysClr val="windowText" lastClr="000000"/>
              </a:solidFill>
              <a:prstDash val="solid"/>
              <a:miter lim="800000"/>
            </a:ln>
            <a:effectLst/>
          </p:spPr>
        </p:cxnSp>
        <p:cxnSp>
          <p:nvCxnSpPr>
            <p:cNvPr id="483" name="Egyenes összekötő 322">
              <a:extLst>
                <a:ext uri="{FF2B5EF4-FFF2-40B4-BE49-F238E27FC236}">
                  <a16:creationId xmlns:a16="http://schemas.microsoft.com/office/drawing/2014/main" id="{11212B00-3617-2D48-E55F-0C4EE0E91475}"/>
                </a:ext>
              </a:extLst>
            </p:cNvPr>
            <p:cNvCxnSpPr>
              <a:cxnSpLocks/>
              <a:endCxn id="464" idx="6"/>
            </p:cNvCxnSpPr>
            <p:nvPr/>
          </p:nvCxnSpPr>
          <p:spPr>
            <a:xfrm rot="5400000" flipV="1">
              <a:off x="9136071" y="5762764"/>
              <a:ext cx="723132" cy="30553"/>
            </a:xfrm>
            <a:prstGeom prst="line">
              <a:avLst/>
            </a:prstGeom>
            <a:noFill/>
            <a:ln w="28575" cap="flat" cmpd="sng" algn="ctr">
              <a:solidFill>
                <a:sysClr val="windowText" lastClr="000000"/>
              </a:solidFill>
              <a:prstDash val="solid"/>
              <a:miter lim="800000"/>
            </a:ln>
            <a:effectLst/>
          </p:spPr>
        </p:cxnSp>
        <p:cxnSp>
          <p:nvCxnSpPr>
            <p:cNvPr id="484" name="Egyenes összekötő 323">
              <a:extLst>
                <a:ext uri="{FF2B5EF4-FFF2-40B4-BE49-F238E27FC236}">
                  <a16:creationId xmlns:a16="http://schemas.microsoft.com/office/drawing/2014/main" id="{C6BEB4C8-7587-2EC2-9303-AEE89C5D53AB}"/>
                </a:ext>
              </a:extLst>
            </p:cNvPr>
            <p:cNvCxnSpPr>
              <a:cxnSpLocks/>
              <a:endCxn id="463" idx="6"/>
            </p:cNvCxnSpPr>
            <p:nvPr/>
          </p:nvCxnSpPr>
          <p:spPr>
            <a:xfrm rot="5400000">
              <a:off x="8874296" y="5552708"/>
              <a:ext cx="488039" cy="1253"/>
            </a:xfrm>
            <a:prstGeom prst="line">
              <a:avLst/>
            </a:prstGeom>
            <a:noFill/>
            <a:ln w="28575" cap="flat" cmpd="sng" algn="ctr">
              <a:solidFill>
                <a:sysClr val="windowText" lastClr="000000"/>
              </a:solidFill>
              <a:prstDash val="solid"/>
              <a:miter lim="800000"/>
            </a:ln>
            <a:effectLst/>
          </p:spPr>
        </p:cxnSp>
        <p:cxnSp>
          <p:nvCxnSpPr>
            <p:cNvPr id="490" name="Egyenes összekötő 329">
              <a:extLst>
                <a:ext uri="{FF2B5EF4-FFF2-40B4-BE49-F238E27FC236}">
                  <a16:creationId xmlns:a16="http://schemas.microsoft.com/office/drawing/2014/main" id="{87BF192F-321B-4FD5-2784-9265B8113360}"/>
                </a:ext>
              </a:extLst>
            </p:cNvPr>
            <p:cNvCxnSpPr>
              <a:cxnSpLocks/>
              <a:endCxn id="466" idx="6"/>
            </p:cNvCxnSpPr>
            <p:nvPr/>
          </p:nvCxnSpPr>
          <p:spPr>
            <a:xfrm rot="5400000" flipV="1">
              <a:off x="8208081" y="5784491"/>
              <a:ext cx="724191" cy="11781"/>
            </a:xfrm>
            <a:prstGeom prst="line">
              <a:avLst/>
            </a:prstGeom>
            <a:noFill/>
            <a:ln w="28575" cap="flat" cmpd="sng" algn="ctr">
              <a:solidFill>
                <a:sysClr val="windowText" lastClr="000000"/>
              </a:solidFill>
              <a:prstDash val="sysDot"/>
              <a:miter lim="800000"/>
            </a:ln>
            <a:effectLst/>
          </p:spPr>
        </p:cxnSp>
        <p:cxnSp>
          <p:nvCxnSpPr>
            <p:cNvPr id="491" name="Egyenes összekötő 330">
              <a:extLst>
                <a:ext uri="{FF2B5EF4-FFF2-40B4-BE49-F238E27FC236}">
                  <a16:creationId xmlns:a16="http://schemas.microsoft.com/office/drawing/2014/main" id="{EC198027-7BC5-125A-045A-84C7C16D3B82}"/>
                </a:ext>
              </a:extLst>
            </p:cNvPr>
            <p:cNvCxnSpPr>
              <a:cxnSpLocks/>
              <a:endCxn id="460" idx="3"/>
            </p:cNvCxnSpPr>
            <p:nvPr/>
          </p:nvCxnSpPr>
          <p:spPr>
            <a:xfrm rot="5400000" flipV="1">
              <a:off x="9037572" y="4503990"/>
              <a:ext cx="498737" cy="335997"/>
            </a:xfrm>
            <a:prstGeom prst="line">
              <a:avLst/>
            </a:prstGeom>
            <a:noFill/>
            <a:ln w="28575" cap="flat" cmpd="sng" algn="ctr">
              <a:solidFill>
                <a:sysClr val="windowText" lastClr="000000"/>
              </a:solidFill>
              <a:prstDash val="sysDot"/>
              <a:miter lim="800000"/>
            </a:ln>
            <a:effectLst/>
          </p:spPr>
        </p:cxnSp>
        <p:cxnSp>
          <p:nvCxnSpPr>
            <p:cNvPr id="492" name="Egyenes összekötő 331">
              <a:extLst>
                <a:ext uri="{FF2B5EF4-FFF2-40B4-BE49-F238E27FC236}">
                  <a16:creationId xmlns:a16="http://schemas.microsoft.com/office/drawing/2014/main" id="{98DD00B7-E410-C635-7641-0E4077B7B1FA}"/>
                </a:ext>
              </a:extLst>
            </p:cNvPr>
            <p:cNvCxnSpPr>
              <a:cxnSpLocks/>
              <a:endCxn id="468" idx="6"/>
            </p:cNvCxnSpPr>
            <p:nvPr/>
          </p:nvCxnSpPr>
          <p:spPr>
            <a:xfrm rot="5400000">
              <a:off x="8483838" y="5054776"/>
              <a:ext cx="515744" cy="319456"/>
            </a:xfrm>
            <a:prstGeom prst="line">
              <a:avLst/>
            </a:prstGeom>
            <a:noFill/>
            <a:ln w="28575" cap="flat" cmpd="sng" algn="ctr">
              <a:solidFill>
                <a:sysClr val="windowText" lastClr="000000"/>
              </a:solidFill>
              <a:prstDash val="sysDot"/>
              <a:miter lim="800000"/>
            </a:ln>
            <a:effectLst/>
          </p:spPr>
        </p:cxnSp>
        <p:cxnSp>
          <p:nvCxnSpPr>
            <p:cNvPr id="493" name="Egyenes összekötő 332">
              <a:extLst>
                <a:ext uri="{FF2B5EF4-FFF2-40B4-BE49-F238E27FC236}">
                  <a16:creationId xmlns:a16="http://schemas.microsoft.com/office/drawing/2014/main" id="{61FCAE27-5522-BD63-7026-E6D151258779}"/>
                </a:ext>
              </a:extLst>
            </p:cNvPr>
            <p:cNvCxnSpPr>
              <a:cxnSpLocks/>
              <a:stCxn id="464" idx="2"/>
              <a:endCxn id="471" idx="6"/>
            </p:cNvCxnSpPr>
            <p:nvPr/>
          </p:nvCxnSpPr>
          <p:spPr>
            <a:xfrm rot="5400000">
              <a:off x="9239693" y="6305834"/>
              <a:ext cx="539223" cy="7219"/>
            </a:xfrm>
            <a:prstGeom prst="line">
              <a:avLst/>
            </a:prstGeom>
            <a:noFill/>
            <a:ln w="28575" cap="flat" cmpd="sng" algn="ctr">
              <a:solidFill>
                <a:sysClr val="windowText" lastClr="000000"/>
              </a:solidFill>
              <a:prstDash val="sysDot"/>
              <a:miter lim="800000"/>
            </a:ln>
            <a:effectLst/>
          </p:spPr>
        </p:cxnSp>
        <p:cxnSp>
          <p:nvCxnSpPr>
            <p:cNvPr id="494" name="Egyenes összekötő 333">
              <a:extLst>
                <a:ext uri="{FF2B5EF4-FFF2-40B4-BE49-F238E27FC236}">
                  <a16:creationId xmlns:a16="http://schemas.microsoft.com/office/drawing/2014/main" id="{C8D93FEA-8FCB-E0D1-43F8-11102F20C345}"/>
                </a:ext>
              </a:extLst>
            </p:cNvPr>
            <p:cNvCxnSpPr>
              <a:cxnSpLocks/>
              <a:endCxn id="472" idx="3"/>
            </p:cNvCxnSpPr>
            <p:nvPr/>
          </p:nvCxnSpPr>
          <p:spPr>
            <a:xfrm rot="5400000" flipV="1">
              <a:off x="8825658" y="6476922"/>
              <a:ext cx="331990" cy="233366"/>
            </a:xfrm>
            <a:prstGeom prst="line">
              <a:avLst/>
            </a:prstGeom>
            <a:noFill/>
            <a:ln w="28575" cap="flat" cmpd="sng" algn="ctr">
              <a:solidFill>
                <a:sysClr val="windowText" lastClr="000000"/>
              </a:solidFill>
              <a:prstDash val="sysDot"/>
              <a:miter lim="800000"/>
            </a:ln>
            <a:effectLst/>
          </p:spPr>
        </p:cxnSp>
        <p:cxnSp>
          <p:nvCxnSpPr>
            <p:cNvPr id="495" name="Egyenes összekötő 334">
              <a:extLst>
                <a:ext uri="{FF2B5EF4-FFF2-40B4-BE49-F238E27FC236}">
                  <a16:creationId xmlns:a16="http://schemas.microsoft.com/office/drawing/2014/main" id="{8FE8B15E-E590-18BE-B937-4A5846F9203C}"/>
                </a:ext>
              </a:extLst>
            </p:cNvPr>
            <p:cNvCxnSpPr>
              <a:cxnSpLocks/>
              <a:endCxn id="468" idx="6"/>
            </p:cNvCxnSpPr>
            <p:nvPr/>
          </p:nvCxnSpPr>
          <p:spPr>
            <a:xfrm>
              <a:off x="7444486" y="5328059"/>
              <a:ext cx="1137496" cy="144318"/>
            </a:xfrm>
            <a:prstGeom prst="line">
              <a:avLst/>
            </a:prstGeom>
            <a:noFill/>
            <a:ln w="28575" cap="flat" cmpd="sng" algn="ctr">
              <a:solidFill>
                <a:sysClr val="windowText" lastClr="000000"/>
              </a:solidFill>
              <a:prstDash val="sysDot"/>
              <a:miter lim="800000"/>
            </a:ln>
            <a:effectLst/>
          </p:spPr>
        </p:cxnSp>
        <p:cxnSp>
          <p:nvCxnSpPr>
            <p:cNvPr id="498" name="Egyenes összekötő 337">
              <a:extLst>
                <a:ext uri="{FF2B5EF4-FFF2-40B4-BE49-F238E27FC236}">
                  <a16:creationId xmlns:a16="http://schemas.microsoft.com/office/drawing/2014/main" id="{325A86C3-2F30-BD18-BB5B-8E474AD7E429}"/>
                </a:ext>
              </a:extLst>
            </p:cNvPr>
            <p:cNvCxnSpPr>
              <a:cxnSpLocks/>
              <a:endCxn id="446" idx="6"/>
            </p:cNvCxnSpPr>
            <p:nvPr/>
          </p:nvCxnSpPr>
          <p:spPr>
            <a:xfrm rot="5400000" flipV="1">
              <a:off x="8626706" y="2648131"/>
              <a:ext cx="478213" cy="549903"/>
            </a:xfrm>
            <a:prstGeom prst="line">
              <a:avLst/>
            </a:prstGeom>
            <a:noFill/>
            <a:ln w="28575" cap="flat" cmpd="sng" algn="ctr">
              <a:solidFill>
                <a:sysClr val="windowText" lastClr="000000"/>
              </a:solidFill>
              <a:prstDash val="sysDot"/>
              <a:miter lim="800000"/>
            </a:ln>
            <a:effectLst/>
          </p:spPr>
        </p:cxnSp>
        <p:cxnSp>
          <p:nvCxnSpPr>
            <p:cNvPr id="500" name="Egyenes összekötő 339">
              <a:extLst>
                <a:ext uri="{FF2B5EF4-FFF2-40B4-BE49-F238E27FC236}">
                  <a16:creationId xmlns:a16="http://schemas.microsoft.com/office/drawing/2014/main" id="{9ED46608-D911-0D93-CD3B-D03C2F73AD4A}"/>
                </a:ext>
              </a:extLst>
            </p:cNvPr>
            <p:cNvCxnSpPr>
              <a:cxnSpLocks/>
              <a:stCxn id="446" idx="5"/>
              <a:endCxn id="445" idx="2"/>
            </p:cNvCxnSpPr>
            <p:nvPr/>
          </p:nvCxnSpPr>
          <p:spPr>
            <a:xfrm rot="5400000">
              <a:off x="8737373" y="3010123"/>
              <a:ext cx="214013" cy="488922"/>
            </a:xfrm>
            <a:prstGeom prst="line">
              <a:avLst/>
            </a:prstGeom>
            <a:noFill/>
            <a:ln w="28575" cap="flat" cmpd="sng" algn="ctr">
              <a:solidFill>
                <a:sysClr val="windowText" lastClr="000000"/>
              </a:solidFill>
              <a:prstDash val="sysDot"/>
              <a:miter lim="800000"/>
            </a:ln>
            <a:effectLst/>
          </p:spPr>
        </p:cxnSp>
        <p:cxnSp>
          <p:nvCxnSpPr>
            <p:cNvPr id="501" name="Egyenes összekötő 340">
              <a:extLst>
                <a:ext uri="{FF2B5EF4-FFF2-40B4-BE49-F238E27FC236}">
                  <a16:creationId xmlns:a16="http://schemas.microsoft.com/office/drawing/2014/main" id="{167D6CF9-ACB9-CF1E-7FA5-9CA7744D9A24}"/>
                </a:ext>
              </a:extLst>
            </p:cNvPr>
            <p:cNvCxnSpPr>
              <a:cxnSpLocks/>
              <a:endCxn id="437" idx="6"/>
            </p:cNvCxnSpPr>
            <p:nvPr/>
          </p:nvCxnSpPr>
          <p:spPr>
            <a:xfrm rot="5400000">
              <a:off x="8566191" y="4087520"/>
              <a:ext cx="608774" cy="163897"/>
            </a:xfrm>
            <a:prstGeom prst="line">
              <a:avLst/>
            </a:prstGeom>
            <a:noFill/>
            <a:ln w="28575" cap="flat" cmpd="sng" algn="ctr">
              <a:solidFill>
                <a:sysClr val="windowText" lastClr="000000"/>
              </a:solidFill>
              <a:prstDash val="sysDot"/>
              <a:miter lim="800000"/>
            </a:ln>
            <a:effectLst/>
          </p:spPr>
        </p:cxnSp>
      </p:grpSp>
      <p:cxnSp>
        <p:nvCxnSpPr>
          <p:cNvPr id="714" name="Egyenes összekötő 297">
            <a:extLst>
              <a:ext uri="{FF2B5EF4-FFF2-40B4-BE49-F238E27FC236}">
                <a16:creationId xmlns:a16="http://schemas.microsoft.com/office/drawing/2014/main" id="{657F126F-407C-F7F7-1064-C485B29AC069}"/>
              </a:ext>
            </a:extLst>
          </p:cNvPr>
          <p:cNvCxnSpPr>
            <a:cxnSpLocks/>
          </p:cNvCxnSpPr>
          <p:nvPr/>
        </p:nvCxnSpPr>
        <p:spPr>
          <a:xfrm rot="5400000">
            <a:off x="3254397" y="6570882"/>
            <a:ext cx="299297" cy="332711"/>
          </a:xfrm>
          <a:prstGeom prst="line">
            <a:avLst/>
          </a:prstGeom>
          <a:noFill/>
          <a:ln w="28575" cap="flat" cmpd="sng" algn="ctr">
            <a:solidFill>
              <a:sysClr val="windowText" lastClr="000000"/>
            </a:solidFill>
            <a:prstDash val="solid"/>
            <a:miter lim="800000"/>
          </a:ln>
          <a:effectLst/>
        </p:spPr>
      </p:cxnSp>
      <p:grpSp>
        <p:nvGrpSpPr>
          <p:cNvPr id="766" name="Group 765">
            <a:extLst>
              <a:ext uri="{FF2B5EF4-FFF2-40B4-BE49-F238E27FC236}">
                <a16:creationId xmlns:a16="http://schemas.microsoft.com/office/drawing/2014/main" id="{E4097FB4-BD44-BA02-0D4A-F17C78D07452}"/>
              </a:ext>
            </a:extLst>
          </p:cNvPr>
          <p:cNvGrpSpPr/>
          <p:nvPr/>
        </p:nvGrpSpPr>
        <p:grpSpPr>
          <a:xfrm>
            <a:off x="2536756" y="2467680"/>
            <a:ext cx="3510310" cy="4390320"/>
            <a:chOff x="2536756" y="2467680"/>
            <a:chExt cx="3510310" cy="4390320"/>
          </a:xfrm>
        </p:grpSpPr>
        <p:sp>
          <p:nvSpPr>
            <p:cNvPr id="341" name="Ellipszis 309">
              <a:extLst>
                <a:ext uri="{FF2B5EF4-FFF2-40B4-BE49-F238E27FC236}">
                  <a16:creationId xmlns:a16="http://schemas.microsoft.com/office/drawing/2014/main" id="{6B03CD55-3F0D-ACDB-2F82-1F4590B0CAC4}"/>
                </a:ext>
              </a:extLst>
            </p:cNvPr>
            <p:cNvSpPr/>
            <p:nvPr/>
          </p:nvSpPr>
          <p:spPr>
            <a:xfrm>
              <a:off x="5400401" y="3307795"/>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67" name="Egyenes összekötő 330">
              <a:extLst>
                <a:ext uri="{FF2B5EF4-FFF2-40B4-BE49-F238E27FC236}">
                  <a16:creationId xmlns:a16="http://schemas.microsoft.com/office/drawing/2014/main" id="{9AB4EFF2-99AF-C6F6-80D1-73BFF7D641A1}"/>
                </a:ext>
              </a:extLst>
            </p:cNvPr>
            <p:cNvCxnSpPr>
              <a:cxnSpLocks/>
              <a:endCxn id="699" idx="1"/>
            </p:cNvCxnSpPr>
            <p:nvPr/>
          </p:nvCxnSpPr>
          <p:spPr>
            <a:xfrm flipH="1">
              <a:off x="3562244" y="3528265"/>
              <a:ext cx="1178876" cy="241425"/>
            </a:xfrm>
            <a:prstGeom prst="line">
              <a:avLst/>
            </a:prstGeom>
            <a:noFill/>
            <a:ln w="28575" cap="flat" cmpd="sng" algn="ctr">
              <a:solidFill>
                <a:sysClr val="windowText" lastClr="000000"/>
              </a:solidFill>
              <a:prstDash val="sysDot"/>
              <a:miter lim="800000"/>
            </a:ln>
            <a:effectLst/>
          </p:spPr>
        </p:cxnSp>
        <p:cxnSp>
          <p:nvCxnSpPr>
            <p:cNvPr id="371" name="Egyenes összekötő 334">
              <a:extLst>
                <a:ext uri="{FF2B5EF4-FFF2-40B4-BE49-F238E27FC236}">
                  <a16:creationId xmlns:a16="http://schemas.microsoft.com/office/drawing/2014/main" id="{35C66C6F-6331-CDF3-59EE-4C2D5FD2AED5}"/>
                </a:ext>
              </a:extLst>
            </p:cNvPr>
            <p:cNvCxnSpPr>
              <a:cxnSpLocks/>
            </p:cNvCxnSpPr>
            <p:nvPr/>
          </p:nvCxnSpPr>
          <p:spPr>
            <a:xfrm>
              <a:off x="5431922" y="3376612"/>
              <a:ext cx="615144" cy="52388"/>
            </a:xfrm>
            <a:prstGeom prst="line">
              <a:avLst/>
            </a:prstGeom>
            <a:noFill/>
            <a:ln w="28575" cap="flat" cmpd="sng" algn="ctr">
              <a:solidFill>
                <a:schemeClr val="tx1">
                  <a:lumMod val="75000"/>
                </a:schemeClr>
              </a:solidFill>
              <a:prstDash val="sysDot"/>
              <a:miter lim="800000"/>
            </a:ln>
            <a:effectLst/>
          </p:spPr>
        </p:cxnSp>
        <p:sp>
          <p:nvSpPr>
            <p:cNvPr id="650" name="Ellipszis 233">
              <a:extLst>
                <a:ext uri="{FF2B5EF4-FFF2-40B4-BE49-F238E27FC236}">
                  <a16:creationId xmlns:a16="http://schemas.microsoft.com/office/drawing/2014/main" id="{742EF34A-7117-C0D0-8C21-6BFCDCD40D10}"/>
                </a:ext>
              </a:extLst>
            </p:cNvPr>
            <p:cNvSpPr/>
            <p:nvPr/>
          </p:nvSpPr>
          <p:spPr>
            <a:xfrm rot="5400000">
              <a:off x="2928980" y="6474758"/>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1" name="Ellipszis 234">
              <a:extLst>
                <a:ext uri="{FF2B5EF4-FFF2-40B4-BE49-F238E27FC236}">
                  <a16:creationId xmlns:a16="http://schemas.microsoft.com/office/drawing/2014/main" id="{6BBA9739-7353-9E2D-DAC1-D96D1014332D}"/>
                </a:ext>
              </a:extLst>
            </p:cNvPr>
            <p:cNvSpPr/>
            <p:nvPr/>
          </p:nvSpPr>
          <p:spPr>
            <a:xfrm rot="5400000">
              <a:off x="2633733" y="4219411"/>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2" name="Ellipszis 235">
              <a:extLst>
                <a:ext uri="{FF2B5EF4-FFF2-40B4-BE49-F238E27FC236}">
                  <a16:creationId xmlns:a16="http://schemas.microsoft.com/office/drawing/2014/main" id="{EA8FBB70-CDB9-ABFB-EAAE-3B39B6ED934F}"/>
                </a:ext>
              </a:extLst>
            </p:cNvPr>
            <p:cNvSpPr/>
            <p:nvPr/>
          </p:nvSpPr>
          <p:spPr>
            <a:xfrm rot="5400000">
              <a:off x="2734607" y="3765381"/>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3" name="Ellipszis 236">
              <a:extLst>
                <a:ext uri="{FF2B5EF4-FFF2-40B4-BE49-F238E27FC236}">
                  <a16:creationId xmlns:a16="http://schemas.microsoft.com/office/drawing/2014/main" id="{43B0A7FA-1DC6-9D29-3D49-3E3209A8CEAD}"/>
                </a:ext>
              </a:extLst>
            </p:cNvPr>
            <p:cNvSpPr/>
            <p:nvPr/>
          </p:nvSpPr>
          <p:spPr>
            <a:xfrm rot="5400000">
              <a:off x="3540456" y="283864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8" name="Ellipszis 241">
              <a:extLst>
                <a:ext uri="{FF2B5EF4-FFF2-40B4-BE49-F238E27FC236}">
                  <a16:creationId xmlns:a16="http://schemas.microsoft.com/office/drawing/2014/main" id="{3AB11A0B-1F32-6587-E35B-32B1BFC5E615}"/>
                </a:ext>
              </a:extLst>
            </p:cNvPr>
            <p:cNvSpPr/>
            <p:nvPr/>
          </p:nvSpPr>
          <p:spPr>
            <a:xfrm rot="5400000">
              <a:off x="2950202" y="4022208"/>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9" name="Ellipszis 242">
              <a:extLst>
                <a:ext uri="{FF2B5EF4-FFF2-40B4-BE49-F238E27FC236}">
                  <a16:creationId xmlns:a16="http://schemas.microsoft.com/office/drawing/2014/main" id="{15C38033-6E9F-A3CB-C3DD-2807E82B3449}"/>
                </a:ext>
              </a:extLst>
            </p:cNvPr>
            <p:cNvSpPr/>
            <p:nvPr/>
          </p:nvSpPr>
          <p:spPr>
            <a:xfrm rot="5400000">
              <a:off x="2568702" y="354103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1" name="Ellipszis 244">
              <a:extLst>
                <a:ext uri="{FF2B5EF4-FFF2-40B4-BE49-F238E27FC236}">
                  <a16:creationId xmlns:a16="http://schemas.microsoft.com/office/drawing/2014/main" id="{4C919D7A-2ADD-3172-D3C3-39AC14C37F5C}"/>
                </a:ext>
              </a:extLst>
            </p:cNvPr>
            <p:cNvSpPr/>
            <p:nvPr/>
          </p:nvSpPr>
          <p:spPr>
            <a:xfrm rot="5400000">
              <a:off x="3261235" y="339075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2" name="Ellipszis 245">
              <a:extLst>
                <a:ext uri="{FF2B5EF4-FFF2-40B4-BE49-F238E27FC236}">
                  <a16:creationId xmlns:a16="http://schemas.microsoft.com/office/drawing/2014/main" id="{19ECCFDD-FBB5-F8F9-4A02-BDEEFA4772CC}"/>
                </a:ext>
              </a:extLst>
            </p:cNvPr>
            <p:cNvSpPr/>
            <p:nvPr/>
          </p:nvSpPr>
          <p:spPr>
            <a:xfrm rot="5400000">
              <a:off x="3200084" y="3011538"/>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3" name="Ellipszis 246">
              <a:extLst>
                <a:ext uri="{FF2B5EF4-FFF2-40B4-BE49-F238E27FC236}">
                  <a16:creationId xmlns:a16="http://schemas.microsoft.com/office/drawing/2014/main" id="{BBDE28D2-E490-AFD8-458C-0B0D5A547D53}"/>
                </a:ext>
              </a:extLst>
            </p:cNvPr>
            <p:cNvSpPr/>
            <p:nvPr/>
          </p:nvSpPr>
          <p:spPr>
            <a:xfrm rot="5400000">
              <a:off x="3261235" y="2532544"/>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4" name="Ellipszis 247">
              <a:extLst>
                <a:ext uri="{FF2B5EF4-FFF2-40B4-BE49-F238E27FC236}">
                  <a16:creationId xmlns:a16="http://schemas.microsoft.com/office/drawing/2014/main" id="{B6AD3A14-75E0-024D-B3BD-C79E707F3036}"/>
                </a:ext>
              </a:extLst>
            </p:cNvPr>
            <p:cNvSpPr/>
            <p:nvPr/>
          </p:nvSpPr>
          <p:spPr>
            <a:xfrm rot="5400000">
              <a:off x="3552656" y="3165901"/>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5" name="Ellipszis 248">
              <a:extLst>
                <a:ext uri="{FF2B5EF4-FFF2-40B4-BE49-F238E27FC236}">
                  <a16:creationId xmlns:a16="http://schemas.microsoft.com/office/drawing/2014/main" id="{1FE49BD6-5291-3DEC-18FF-4C26C77476C8}"/>
                </a:ext>
              </a:extLst>
            </p:cNvPr>
            <p:cNvSpPr/>
            <p:nvPr/>
          </p:nvSpPr>
          <p:spPr>
            <a:xfrm rot="5400000">
              <a:off x="3552407" y="244413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6" name="Ellipszis 249">
              <a:extLst>
                <a:ext uri="{FF2B5EF4-FFF2-40B4-BE49-F238E27FC236}">
                  <a16:creationId xmlns:a16="http://schemas.microsoft.com/office/drawing/2014/main" id="{348E9A82-E46C-CB19-AC13-E485D8F12BAF}"/>
                </a:ext>
              </a:extLst>
            </p:cNvPr>
            <p:cNvSpPr/>
            <p:nvPr/>
          </p:nvSpPr>
          <p:spPr>
            <a:xfrm rot="5400000">
              <a:off x="2855548" y="2703034"/>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8" name="Ellipszis 251">
              <a:extLst>
                <a:ext uri="{FF2B5EF4-FFF2-40B4-BE49-F238E27FC236}">
                  <a16:creationId xmlns:a16="http://schemas.microsoft.com/office/drawing/2014/main" id="{AC933848-9576-EF0A-5008-A0816A804EF2}"/>
                </a:ext>
              </a:extLst>
            </p:cNvPr>
            <p:cNvSpPr/>
            <p:nvPr/>
          </p:nvSpPr>
          <p:spPr>
            <a:xfrm rot="5400000">
              <a:off x="2605952" y="244861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2" name="Egyenes összekötő 255">
              <a:extLst>
                <a:ext uri="{FF2B5EF4-FFF2-40B4-BE49-F238E27FC236}">
                  <a16:creationId xmlns:a16="http://schemas.microsoft.com/office/drawing/2014/main" id="{6D6542A9-7F8B-1116-24C7-930F37A46BF0}"/>
                </a:ext>
              </a:extLst>
            </p:cNvPr>
            <p:cNvCxnSpPr>
              <a:cxnSpLocks/>
              <a:endCxn id="653" idx="6"/>
            </p:cNvCxnSpPr>
            <p:nvPr/>
          </p:nvCxnSpPr>
          <p:spPr>
            <a:xfrm rot="5400000">
              <a:off x="3375159" y="2726092"/>
              <a:ext cx="451055" cy="20686"/>
            </a:xfrm>
            <a:prstGeom prst="line">
              <a:avLst/>
            </a:prstGeom>
            <a:noFill/>
            <a:ln w="28575" cap="flat" cmpd="sng" algn="ctr">
              <a:solidFill>
                <a:sysClr val="windowText" lastClr="000000"/>
              </a:solidFill>
              <a:prstDash val="solid"/>
              <a:miter lim="800000"/>
            </a:ln>
            <a:effectLst/>
          </p:spPr>
        </p:cxnSp>
        <p:cxnSp>
          <p:nvCxnSpPr>
            <p:cNvPr id="673" name="Egyenes összekötő 256">
              <a:extLst>
                <a:ext uri="{FF2B5EF4-FFF2-40B4-BE49-F238E27FC236}">
                  <a16:creationId xmlns:a16="http://schemas.microsoft.com/office/drawing/2014/main" id="{05D8C619-746B-F1D6-4A38-E873BEEA04D3}"/>
                </a:ext>
              </a:extLst>
            </p:cNvPr>
            <p:cNvCxnSpPr>
              <a:cxnSpLocks/>
              <a:endCxn id="664" idx="6"/>
            </p:cNvCxnSpPr>
            <p:nvPr/>
          </p:nvCxnSpPr>
          <p:spPr>
            <a:xfrm rot="5400000" flipV="1">
              <a:off x="3408885" y="3095563"/>
              <a:ext cx="368524" cy="18791"/>
            </a:xfrm>
            <a:prstGeom prst="line">
              <a:avLst/>
            </a:prstGeom>
            <a:noFill/>
            <a:ln w="28575" cap="flat" cmpd="sng" algn="ctr">
              <a:solidFill>
                <a:sysClr val="windowText" lastClr="000000"/>
              </a:solidFill>
              <a:prstDash val="solid"/>
              <a:miter lim="800000"/>
            </a:ln>
            <a:effectLst/>
          </p:spPr>
        </p:cxnSp>
        <p:cxnSp>
          <p:nvCxnSpPr>
            <p:cNvPr id="675" name="Egyenes összekötő 258">
              <a:extLst>
                <a:ext uri="{FF2B5EF4-FFF2-40B4-BE49-F238E27FC236}">
                  <a16:creationId xmlns:a16="http://schemas.microsoft.com/office/drawing/2014/main" id="{5C4E6323-4933-3657-5DAE-5219E6F825FC}"/>
                </a:ext>
              </a:extLst>
            </p:cNvPr>
            <p:cNvCxnSpPr>
              <a:cxnSpLocks/>
              <a:endCxn id="663" idx="5"/>
            </p:cNvCxnSpPr>
            <p:nvPr/>
          </p:nvCxnSpPr>
          <p:spPr>
            <a:xfrm rot="5400000">
              <a:off x="3364314" y="2382749"/>
              <a:ext cx="153386" cy="363620"/>
            </a:xfrm>
            <a:prstGeom prst="line">
              <a:avLst/>
            </a:prstGeom>
            <a:noFill/>
            <a:ln w="28575" cap="flat" cmpd="sng" algn="ctr">
              <a:solidFill>
                <a:sysClr val="windowText" lastClr="000000"/>
              </a:solidFill>
              <a:prstDash val="solid"/>
              <a:miter lim="800000"/>
            </a:ln>
            <a:effectLst/>
          </p:spPr>
        </p:cxnSp>
        <p:cxnSp>
          <p:nvCxnSpPr>
            <p:cNvPr id="676" name="Egyenes összekötő 259">
              <a:extLst>
                <a:ext uri="{FF2B5EF4-FFF2-40B4-BE49-F238E27FC236}">
                  <a16:creationId xmlns:a16="http://schemas.microsoft.com/office/drawing/2014/main" id="{33D73760-F1EC-FC2B-C90C-EAFA9AF4CDAC}"/>
                </a:ext>
              </a:extLst>
            </p:cNvPr>
            <p:cNvCxnSpPr>
              <a:cxnSpLocks/>
              <a:endCxn id="661" idx="1"/>
            </p:cNvCxnSpPr>
            <p:nvPr/>
          </p:nvCxnSpPr>
          <p:spPr>
            <a:xfrm rot="5400000">
              <a:off x="3396758" y="3194119"/>
              <a:ext cx="201082" cy="268506"/>
            </a:xfrm>
            <a:prstGeom prst="line">
              <a:avLst/>
            </a:prstGeom>
            <a:noFill/>
            <a:ln w="28575" cap="flat" cmpd="sng" algn="ctr">
              <a:solidFill>
                <a:sysClr val="windowText" lastClr="000000"/>
              </a:solidFill>
              <a:prstDash val="solid"/>
              <a:miter lim="800000"/>
            </a:ln>
            <a:effectLst/>
          </p:spPr>
        </p:cxnSp>
        <p:cxnSp>
          <p:nvCxnSpPr>
            <p:cNvPr id="677" name="Egyenes összekötő 260">
              <a:extLst>
                <a:ext uri="{FF2B5EF4-FFF2-40B4-BE49-F238E27FC236}">
                  <a16:creationId xmlns:a16="http://schemas.microsoft.com/office/drawing/2014/main" id="{5A87F15E-BC55-C603-2483-3C956FE3D622}"/>
                </a:ext>
              </a:extLst>
            </p:cNvPr>
            <p:cNvCxnSpPr>
              <a:cxnSpLocks/>
              <a:endCxn id="662" idx="6"/>
            </p:cNvCxnSpPr>
            <p:nvPr/>
          </p:nvCxnSpPr>
          <p:spPr>
            <a:xfrm rot="5400000">
              <a:off x="3017152" y="2825807"/>
              <a:ext cx="541869" cy="76232"/>
            </a:xfrm>
            <a:prstGeom prst="line">
              <a:avLst/>
            </a:prstGeom>
            <a:noFill/>
            <a:ln w="28575" cap="flat" cmpd="sng" algn="ctr">
              <a:solidFill>
                <a:sysClr val="windowText" lastClr="000000"/>
              </a:solidFill>
              <a:prstDash val="solid"/>
              <a:miter lim="800000"/>
            </a:ln>
            <a:effectLst/>
          </p:spPr>
        </p:cxnSp>
        <p:cxnSp>
          <p:nvCxnSpPr>
            <p:cNvPr id="678" name="Egyenes összekötő 261">
              <a:extLst>
                <a:ext uri="{FF2B5EF4-FFF2-40B4-BE49-F238E27FC236}">
                  <a16:creationId xmlns:a16="http://schemas.microsoft.com/office/drawing/2014/main" id="{CCD7A4C5-ED52-2071-3930-3FBA8C8DA312}"/>
                </a:ext>
              </a:extLst>
            </p:cNvPr>
            <p:cNvCxnSpPr>
              <a:cxnSpLocks/>
              <a:endCxn id="661" idx="6"/>
            </p:cNvCxnSpPr>
            <p:nvPr/>
          </p:nvCxnSpPr>
          <p:spPr>
            <a:xfrm rot="5400000" flipV="1">
              <a:off x="3062986" y="3265941"/>
              <a:ext cx="428940" cy="67332"/>
            </a:xfrm>
            <a:prstGeom prst="line">
              <a:avLst/>
            </a:prstGeom>
            <a:noFill/>
            <a:ln w="28575" cap="flat" cmpd="sng" algn="ctr">
              <a:solidFill>
                <a:sysClr val="windowText" lastClr="000000"/>
              </a:solidFill>
              <a:prstDash val="solid"/>
              <a:miter lim="800000"/>
            </a:ln>
            <a:effectLst/>
          </p:spPr>
        </p:cxnSp>
        <p:cxnSp>
          <p:nvCxnSpPr>
            <p:cNvPr id="684" name="Egyenes összekötő 267">
              <a:extLst>
                <a:ext uri="{FF2B5EF4-FFF2-40B4-BE49-F238E27FC236}">
                  <a16:creationId xmlns:a16="http://schemas.microsoft.com/office/drawing/2014/main" id="{5066669D-F948-65CD-029D-FBFF9AD56CEE}"/>
                </a:ext>
              </a:extLst>
            </p:cNvPr>
            <p:cNvCxnSpPr>
              <a:cxnSpLocks/>
              <a:endCxn id="652" idx="2"/>
            </p:cNvCxnSpPr>
            <p:nvPr/>
          </p:nvCxnSpPr>
          <p:spPr>
            <a:xfrm rot="5400000" flipV="1">
              <a:off x="2620683" y="3625115"/>
              <a:ext cx="184843" cy="142778"/>
            </a:xfrm>
            <a:prstGeom prst="line">
              <a:avLst/>
            </a:prstGeom>
            <a:noFill/>
            <a:ln w="28575" cap="flat" cmpd="sng" algn="ctr">
              <a:solidFill>
                <a:sysClr val="windowText" lastClr="000000"/>
              </a:solidFill>
              <a:prstDash val="solid"/>
              <a:miter lim="800000"/>
            </a:ln>
            <a:effectLst/>
          </p:spPr>
        </p:cxnSp>
        <p:cxnSp>
          <p:nvCxnSpPr>
            <p:cNvPr id="685" name="Egyenes összekötő 268">
              <a:extLst>
                <a:ext uri="{FF2B5EF4-FFF2-40B4-BE49-F238E27FC236}">
                  <a16:creationId xmlns:a16="http://schemas.microsoft.com/office/drawing/2014/main" id="{47DBAEEA-C39A-36AF-95FA-B427F6790468}"/>
                </a:ext>
              </a:extLst>
            </p:cNvPr>
            <p:cNvCxnSpPr>
              <a:cxnSpLocks/>
              <a:endCxn id="658" idx="7"/>
            </p:cNvCxnSpPr>
            <p:nvPr/>
          </p:nvCxnSpPr>
          <p:spPr>
            <a:xfrm rot="5400000" flipV="1">
              <a:off x="2779973" y="3858875"/>
              <a:ext cx="282614" cy="261468"/>
            </a:xfrm>
            <a:prstGeom prst="line">
              <a:avLst/>
            </a:prstGeom>
            <a:noFill/>
            <a:ln w="28575" cap="flat" cmpd="sng" algn="ctr">
              <a:solidFill>
                <a:sysClr val="windowText" lastClr="000000"/>
              </a:solidFill>
              <a:prstDash val="solid"/>
              <a:miter lim="800000"/>
            </a:ln>
            <a:effectLst/>
          </p:spPr>
        </p:cxnSp>
        <p:cxnSp>
          <p:nvCxnSpPr>
            <p:cNvPr id="686" name="Egyenes összekötő 269">
              <a:extLst>
                <a:ext uri="{FF2B5EF4-FFF2-40B4-BE49-F238E27FC236}">
                  <a16:creationId xmlns:a16="http://schemas.microsoft.com/office/drawing/2014/main" id="{39AC52D5-B313-CF38-7411-0176A4AF86A7}"/>
                </a:ext>
              </a:extLst>
            </p:cNvPr>
            <p:cNvCxnSpPr>
              <a:cxnSpLocks/>
              <a:endCxn id="651" idx="6"/>
            </p:cNvCxnSpPr>
            <p:nvPr/>
          </p:nvCxnSpPr>
          <p:spPr>
            <a:xfrm rot="5400000">
              <a:off x="2494495" y="4020407"/>
              <a:ext cx="511448" cy="133200"/>
            </a:xfrm>
            <a:prstGeom prst="line">
              <a:avLst/>
            </a:prstGeom>
            <a:noFill/>
            <a:ln w="28575" cap="flat" cmpd="sng" algn="ctr">
              <a:solidFill>
                <a:sysClr val="windowText" lastClr="000000"/>
              </a:solidFill>
              <a:prstDash val="solid"/>
              <a:miter lim="800000"/>
            </a:ln>
            <a:effectLst/>
          </p:spPr>
        </p:cxnSp>
        <p:cxnSp>
          <p:nvCxnSpPr>
            <p:cNvPr id="687" name="Egyenes összekötő 270">
              <a:extLst>
                <a:ext uri="{FF2B5EF4-FFF2-40B4-BE49-F238E27FC236}">
                  <a16:creationId xmlns:a16="http://schemas.microsoft.com/office/drawing/2014/main" id="{BA61C66E-6CC2-5848-AF9E-4EF561FD77E8}"/>
                </a:ext>
              </a:extLst>
            </p:cNvPr>
            <p:cNvCxnSpPr>
              <a:cxnSpLocks/>
              <a:endCxn id="704" idx="6"/>
            </p:cNvCxnSpPr>
            <p:nvPr/>
          </p:nvCxnSpPr>
          <p:spPr>
            <a:xfrm rot="5400000">
              <a:off x="3222138" y="3867906"/>
              <a:ext cx="345578" cy="219696"/>
            </a:xfrm>
            <a:prstGeom prst="line">
              <a:avLst/>
            </a:prstGeom>
            <a:noFill/>
            <a:ln w="28575" cap="flat" cmpd="sng" algn="ctr">
              <a:solidFill>
                <a:sysClr val="windowText" lastClr="000000"/>
              </a:solidFill>
              <a:prstDash val="solid"/>
              <a:miter lim="800000"/>
            </a:ln>
            <a:effectLst/>
          </p:spPr>
        </p:cxnSp>
        <p:cxnSp>
          <p:nvCxnSpPr>
            <p:cNvPr id="688" name="Egyenes összekötő 271">
              <a:extLst>
                <a:ext uri="{FF2B5EF4-FFF2-40B4-BE49-F238E27FC236}">
                  <a16:creationId xmlns:a16="http://schemas.microsoft.com/office/drawing/2014/main" id="{28F39088-03DC-AA74-1A5F-D446F5B99AB5}"/>
                </a:ext>
              </a:extLst>
            </p:cNvPr>
            <p:cNvCxnSpPr>
              <a:cxnSpLocks/>
              <a:endCxn id="694" idx="6"/>
            </p:cNvCxnSpPr>
            <p:nvPr/>
          </p:nvCxnSpPr>
          <p:spPr>
            <a:xfrm rot="5400000">
              <a:off x="2500737" y="6144792"/>
              <a:ext cx="445002" cy="226101"/>
            </a:xfrm>
            <a:prstGeom prst="line">
              <a:avLst/>
            </a:prstGeom>
            <a:noFill/>
            <a:ln w="28575" cap="flat" cmpd="sng" algn="ctr">
              <a:solidFill>
                <a:sysClr val="windowText" lastClr="000000"/>
              </a:solidFill>
              <a:prstDash val="solid"/>
              <a:miter lim="800000"/>
            </a:ln>
            <a:effectLst/>
          </p:spPr>
        </p:cxnSp>
        <p:cxnSp>
          <p:nvCxnSpPr>
            <p:cNvPr id="689" name="Egyenes összekötő 272">
              <a:extLst>
                <a:ext uri="{FF2B5EF4-FFF2-40B4-BE49-F238E27FC236}">
                  <a16:creationId xmlns:a16="http://schemas.microsoft.com/office/drawing/2014/main" id="{2B241105-C313-2EC4-38C3-BD54DA1548B6}"/>
                </a:ext>
              </a:extLst>
            </p:cNvPr>
            <p:cNvCxnSpPr>
              <a:cxnSpLocks/>
              <a:endCxn id="650" idx="6"/>
            </p:cNvCxnSpPr>
            <p:nvPr/>
          </p:nvCxnSpPr>
          <p:spPr>
            <a:xfrm rot="5400000" flipV="1">
              <a:off x="2643919" y="6263130"/>
              <a:ext cx="550639" cy="119256"/>
            </a:xfrm>
            <a:prstGeom prst="line">
              <a:avLst/>
            </a:prstGeom>
            <a:noFill/>
            <a:ln w="28575" cap="flat" cmpd="sng" algn="ctr">
              <a:solidFill>
                <a:sysClr val="windowText" lastClr="000000"/>
              </a:solidFill>
              <a:prstDash val="solid"/>
              <a:miter lim="800000"/>
            </a:ln>
            <a:effectLst/>
          </p:spPr>
        </p:cxnSp>
        <p:cxnSp>
          <p:nvCxnSpPr>
            <p:cNvPr id="690" name="Egyenes összekötő 273">
              <a:extLst>
                <a:ext uri="{FF2B5EF4-FFF2-40B4-BE49-F238E27FC236}">
                  <a16:creationId xmlns:a16="http://schemas.microsoft.com/office/drawing/2014/main" id="{86DFC3E4-2F9A-CBD1-71F1-66CC4872107C}"/>
                </a:ext>
              </a:extLst>
            </p:cNvPr>
            <p:cNvCxnSpPr>
              <a:cxnSpLocks/>
              <a:stCxn id="658" idx="5"/>
              <a:endCxn id="651" idx="5"/>
            </p:cNvCxnSpPr>
            <p:nvPr/>
          </p:nvCxnSpPr>
          <p:spPr>
            <a:xfrm rot="5400000">
              <a:off x="2691328" y="4071283"/>
              <a:ext cx="197204" cy="316470"/>
            </a:xfrm>
            <a:prstGeom prst="line">
              <a:avLst/>
            </a:prstGeom>
            <a:noFill/>
            <a:ln w="28575" cap="flat" cmpd="sng" algn="ctr">
              <a:solidFill>
                <a:sysClr val="windowText" lastClr="000000"/>
              </a:solidFill>
              <a:prstDash val="solid"/>
              <a:miter lim="800000"/>
            </a:ln>
            <a:effectLst/>
          </p:spPr>
        </p:cxnSp>
        <p:cxnSp>
          <p:nvCxnSpPr>
            <p:cNvPr id="691" name="Egyenes összekötő 274">
              <a:extLst>
                <a:ext uri="{FF2B5EF4-FFF2-40B4-BE49-F238E27FC236}">
                  <a16:creationId xmlns:a16="http://schemas.microsoft.com/office/drawing/2014/main" id="{F4865F84-B9C0-C477-266F-1784E206C061}"/>
                </a:ext>
              </a:extLst>
            </p:cNvPr>
            <p:cNvCxnSpPr>
              <a:cxnSpLocks/>
              <a:stCxn id="668" idx="7"/>
              <a:endCxn id="666" idx="2"/>
            </p:cNvCxnSpPr>
            <p:nvPr/>
          </p:nvCxnSpPr>
          <p:spPr>
            <a:xfrm rot="5400000" flipV="1">
              <a:off x="2721971" y="2543116"/>
              <a:ext cx="169256" cy="197670"/>
            </a:xfrm>
            <a:prstGeom prst="line">
              <a:avLst/>
            </a:prstGeom>
            <a:noFill/>
            <a:ln w="28575" cap="flat" cmpd="sng" algn="ctr">
              <a:solidFill>
                <a:sysClr val="windowText" lastClr="000000"/>
              </a:solidFill>
              <a:prstDash val="solid"/>
              <a:miter lim="800000"/>
            </a:ln>
            <a:effectLst/>
          </p:spPr>
        </p:cxnSp>
        <p:sp>
          <p:nvSpPr>
            <p:cNvPr id="693" name="Ellipszis 276">
              <a:extLst>
                <a:ext uri="{FF2B5EF4-FFF2-40B4-BE49-F238E27FC236}">
                  <a16:creationId xmlns:a16="http://schemas.microsoft.com/office/drawing/2014/main" id="{5F302981-AA03-1E13-B516-ECA697066C7C}"/>
                </a:ext>
              </a:extLst>
            </p:cNvPr>
            <p:cNvSpPr/>
            <p:nvPr/>
          </p:nvSpPr>
          <p:spPr>
            <a:xfrm rot="5400000">
              <a:off x="2816172" y="597535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4" name="Ellipszis 277">
              <a:extLst>
                <a:ext uri="{FF2B5EF4-FFF2-40B4-BE49-F238E27FC236}">
                  <a16:creationId xmlns:a16="http://schemas.microsoft.com/office/drawing/2014/main" id="{22A3C147-CBCB-021B-2BEC-1CD1841529E9}"/>
                </a:ext>
              </a:extLst>
            </p:cNvPr>
            <p:cNvSpPr/>
            <p:nvPr/>
          </p:nvSpPr>
          <p:spPr>
            <a:xfrm rot="5400000">
              <a:off x="2560301" y="6357024"/>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5" name="Ellipszis 278">
              <a:extLst>
                <a:ext uri="{FF2B5EF4-FFF2-40B4-BE49-F238E27FC236}">
                  <a16:creationId xmlns:a16="http://schemas.microsoft.com/office/drawing/2014/main" id="{9534E242-7569-96F1-D3AC-5A6185AA0261}"/>
                </a:ext>
              </a:extLst>
            </p:cNvPr>
            <p:cNvSpPr/>
            <p:nvPr/>
          </p:nvSpPr>
          <p:spPr>
            <a:xfrm rot="5400000">
              <a:off x="3166672" y="597535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6" name="Ellipszis 279">
              <a:extLst>
                <a:ext uri="{FF2B5EF4-FFF2-40B4-BE49-F238E27FC236}">
                  <a16:creationId xmlns:a16="http://schemas.microsoft.com/office/drawing/2014/main" id="{F91047B1-99AC-AE73-57EC-9D7F67B18A03}"/>
                </a:ext>
              </a:extLst>
            </p:cNvPr>
            <p:cNvSpPr/>
            <p:nvPr/>
          </p:nvSpPr>
          <p:spPr>
            <a:xfrm rot="5400000">
              <a:off x="3469828" y="574101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7" name="Ellipszis 280">
              <a:extLst>
                <a:ext uri="{FF2B5EF4-FFF2-40B4-BE49-F238E27FC236}">
                  <a16:creationId xmlns:a16="http://schemas.microsoft.com/office/drawing/2014/main" id="{110FC56D-F75B-8BA5-966D-879A82975B1D}"/>
                </a:ext>
              </a:extLst>
            </p:cNvPr>
            <p:cNvSpPr/>
            <p:nvPr/>
          </p:nvSpPr>
          <p:spPr>
            <a:xfrm rot="5400000">
              <a:off x="3531756" y="4921770"/>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8" name="Ellipszis 281">
              <a:extLst>
                <a:ext uri="{FF2B5EF4-FFF2-40B4-BE49-F238E27FC236}">
                  <a16:creationId xmlns:a16="http://schemas.microsoft.com/office/drawing/2014/main" id="{5B2302AF-74F0-D8C4-D142-F993A6B0FB3D}"/>
                </a:ext>
              </a:extLst>
            </p:cNvPr>
            <p:cNvSpPr/>
            <p:nvPr/>
          </p:nvSpPr>
          <p:spPr>
            <a:xfrm rot="5400000">
              <a:off x="2604452" y="5641241"/>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9" name="Ellipszis 282">
              <a:extLst>
                <a:ext uri="{FF2B5EF4-FFF2-40B4-BE49-F238E27FC236}">
                  <a16:creationId xmlns:a16="http://schemas.microsoft.com/office/drawing/2014/main" id="{5C212ECC-760B-4A65-E9AB-AD0EDE830A89}"/>
                </a:ext>
              </a:extLst>
            </p:cNvPr>
            <p:cNvSpPr/>
            <p:nvPr/>
          </p:nvSpPr>
          <p:spPr>
            <a:xfrm rot="5400000">
              <a:off x="3460432" y="373153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0" name="Ellipszis 283">
              <a:extLst>
                <a:ext uri="{FF2B5EF4-FFF2-40B4-BE49-F238E27FC236}">
                  <a16:creationId xmlns:a16="http://schemas.microsoft.com/office/drawing/2014/main" id="{5A63CD1D-43AC-36F2-6BF0-2E175F6D09CA}"/>
                </a:ext>
              </a:extLst>
            </p:cNvPr>
            <p:cNvSpPr/>
            <p:nvPr/>
          </p:nvSpPr>
          <p:spPr>
            <a:xfrm rot="5400000">
              <a:off x="2972817" y="540484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1" name="Ellipszis 284">
              <a:extLst>
                <a:ext uri="{FF2B5EF4-FFF2-40B4-BE49-F238E27FC236}">
                  <a16:creationId xmlns:a16="http://schemas.microsoft.com/office/drawing/2014/main" id="{7AD278AF-B3F9-1979-4A67-3A50330CA5DE}"/>
                </a:ext>
              </a:extLst>
            </p:cNvPr>
            <p:cNvSpPr/>
            <p:nvPr/>
          </p:nvSpPr>
          <p:spPr>
            <a:xfrm rot="5400000">
              <a:off x="2627460" y="496286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2" name="Ellipszis 285">
              <a:extLst>
                <a:ext uri="{FF2B5EF4-FFF2-40B4-BE49-F238E27FC236}">
                  <a16:creationId xmlns:a16="http://schemas.microsoft.com/office/drawing/2014/main" id="{9A36461E-A839-89EC-24B0-401F2CD930F2}"/>
                </a:ext>
              </a:extLst>
            </p:cNvPr>
            <p:cNvSpPr/>
            <p:nvPr/>
          </p:nvSpPr>
          <p:spPr>
            <a:xfrm rot="5400000">
              <a:off x="3168307" y="4663689"/>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3" name="Ellipszis 286">
              <a:extLst>
                <a:ext uri="{FF2B5EF4-FFF2-40B4-BE49-F238E27FC236}">
                  <a16:creationId xmlns:a16="http://schemas.microsoft.com/office/drawing/2014/main" id="{629F39B9-8A6C-7007-B0C2-88AE50CAABD0}"/>
                </a:ext>
              </a:extLst>
            </p:cNvPr>
            <p:cNvSpPr/>
            <p:nvPr/>
          </p:nvSpPr>
          <p:spPr>
            <a:xfrm rot="5400000">
              <a:off x="3552657" y="445591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4" name="Ellipszis 287">
              <a:extLst>
                <a:ext uri="{FF2B5EF4-FFF2-40B4-BE49-F238E27FC236}">
                  <a16:creationId xmlns:a16="http://schemas.microsoft.com/office/drawing/2014/main" id="{75B16485-A320-ED2A-249B-4DCAD3339B18}"/>
                </a:ext>
              </a:extLst>
            </p:cNvPr>
            <p:cNvSpPr/>
            <p:nvPr/>
          </p:nvSpPr>
          <p:spPr>
            <a:xfrm rot="5400000">
              <a:off x="3235193" y="402722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05" name="Egyenes összekötő 288">
              <a:extLst>
                <a:ext uri="{FF2B5EF4-FFF2-40B4-BE49-F238E27FC236}">
                  <a16:creationId xmlns:a16="http://schemas.microsoft.com/office/drawing/2014/main" id="{50B551E4-105C-E85B-21A9-B587637D5DEE}"/>
                </a:ext>
              </a:extLst>
            </p:cNvPr>
            <p:cNvCxnSpPr>
              <a:cxnSpLocks/>
              <a:endCxn id="698" idx="6"/>
            </p:cNvCxnSpPr>
            <p:nvPr/>
          </p:nvCxnSpPr>
          <p:spPr>
            <a:xfrm rot="5400000">
              <a:off x="2307716" y="5388656"/>
              <a:ext cx="722527" cy="29282"/>
            </a:xfrm>
            <a:prstGeom prst="line">
              <a:avLst/>
            </a:prstGeom>
            <a:noFill/>
            <a:ln w="28575" cap="flat" cmpd="sng" algn="ctr">
              <a:solidFill>
                <a:sysClr val="windowText" lastClr="000000"/>
              </a:solidFill>
              <a:prstDash val="solid"/>
              <a:miter lim="800000"/>
            </a:ln>
            <a:effectLst/>
          </p:spPr>
        </p:cxnSp>
        <p:cxnSp>
          <p:nvCxnSpPr>
            <p:cNvPr id="706" name="Egyenes összekötő 289">
              <a:extLst>
                <a:ext uri="{FF2B5EF4-FFF2-40B4-BE49-F238E27FC236}">
                  <a16:creationId xmlns:a16="http://schemas.microsoft.com/office/drawing/2014/main" id="{FB07214D-B2D8-1953-3F16-B17F8D4C63C6}"/>
                </a:ext>
              </a:extLst>
            </p:cNvPr>
            <p:cNvCxnSpPr>
              <a:cxnSpLocks/>
              <a:endCxn id="698" idx="5"/>
            </p:cNvCxnSpPr>
            <p:nvPr/>
          </p:nvCxnSpPr>
          <p:spPr>
            <a:xfrm rot="5400000">
              <a:off x="2677206" y="5401919"/>
              <a:ext cx="273239" cy="422821"/>
            </a:xfrm>
            <a:prstGeom prst="line">
              <a:avLst/>
            </a:prstGeom>
            <a:noFill/>
            <a:ln w="28575" cap="flat" cmpd="sng" algn="ctr">
              <a:solidFill>
                <a:sysClr val="windowText" lastClr="000000"/>
              </a:solidFill>
              <a:prstDash val="solid"/>
              <a:miter lim="800000"/>
            </a:ln>
            <a:effectLst/>
          </p:spPr>
        </p:cxnSp>
        <p:cxnSp>
          <p:nvCxnSpPr>
            <p:cNvPr id="708" name="Egyenes összekötő 291">
              <a:extLst>
                <a:ext uri="{FF2B5EF4-FFF2-40B4-BE49-F238E27FC236}">
                  <a16:creationId xmlns:a16="http://schemas.microsoft.com/office/drawing/2014/main" id="{16DDBE58-E70F-B32F-37C3-4EA37874D53D}"/>
                </a:ext>
              </a:extLst>
            </p:cNvPr>
            <p:cNvCxnSpPr>
              <a:cxnSpLocks/>
              <a:stCxn id="695" idx="5"/>
              <a:endCxn id="696" idx="5"/>
            </p:cNvCxnSpPr>
            <p:nvPr/>
          </p:nvCxnSpPr>
          <p:spPr>
            <a:xfrm rot="5400000" flipH="1" flipV="1">
              <a:off x="3199043" y="5815315"/>
              <a:ext cx="234339" cy="303156"/>
            </a:xfrm>
            <a:prstGeom prst="line">
              <a:avLst/>
            </a:prstGeom>
            <a:noFill/>
            <a:ln w="28575" cap="flat" cmpd="sng" algn="ctr">
              <a:solidFill>
                <a:sysClr val="windowText" lastClr="000000"/>
              </a:solidFill>
              <a:prstDash val="solid"/>
              <a:miter lim="800000"/>
            </a:ln>
            <a:effectLst/>
          </p:spPr>
        </p:cxnSp>
        <p:cxnSp>
          <p:nvCxnSpPr>
            <p:cNvPr id="709" name="Egyenes összekötő 292">
              <a:extLst>
                <a:ext uri="{FF2B5EF4-FFF2-40B4-BE49-F238E27FC236}">
                  <a16:creationId xmlns:a16="http://schemas.microsoft.com/office/drawing/2014/main" id="{CBFFD990-356F-6774-46B6-057A3C8205D3}"/>
                </a:ext>
              </a:extLst>
            </p:cNvPr>
            <p:cNvCxnSpPr>
              <a:cxnSpLocks/>
              <a:endCxn id="696" idx="6"/>
            </p:cNvCxnSpPr>
            <p:nvPr/>
          </p:nvCxnSpPr>
          <p:spPr>
            <a:xfrm rot="5400000">
              <a:off x="3112205" y="5382339"/>
              <a:ext cx="889505" cy="74487"/>
            </a:xfrm>
            <a:prstGeom prst="line">
              <a:avLst/>
            </a:prstGeom>
            <a:noFill/>
            <a:ln w="28575" cap="flat" cmpd="sng" algn="ctr">
              <a:solidFill>
                <a:sysClr val="windowText" lastClr="000000"/>
              </a:solidFill>
              <a:prstDash val="solid"/>
              <a:miter lim="800000"/>
            </a:ln>
            <a:effectLst/>
          </p:spPr>
        </p:cxnSp>
        <p:cxnSp>
          <p:nvCxnSpPr>
            <p:cNvPr id="710" name="Egyenes összekötő 293">
              <a:extLst>
                <a:ext uri="{FF2B5EF4-FFF2-40B4-BE49-F238E27FC236}">
                  <a16:creationId xmlns:a16="http://schemas.microsoft.com/office/drawing/2014/main" id="{B31DAD80-36C1-D9F2-514B-E66E7F5C11AD}"/>
                </a:ext>
              </a:extLst>
            </p:cNvPr>
            <p:cNvCxnSpPr>
              <a:cxnSpLocks/>
              <a:endCxn id="702" idx="6"/>
            </p:cNvCxnSpPr>
            <p:nvPr/>
          </p:nvCxnSpPr>
          <p:spPr>
            <a:xfrm rot="5400000">
              <a:off x="2904395" y="4401933"/>
              <a:ext cx="698874" cy="71277"/>
            </a:xfrm>
            <a:prstGeom prst="line">
              <a:avLst/>
            </a:prstGeom>
            <a:noFill/>
            <a:ln w="28575" cap="flat" cmpd="sng" algn="ctr">
              <a:solidFill>
                <a:sysClr val="windowText" lastClr="000000"/>
              </a:solidFill>
              <a:prstDash val="solid"/>
              <a:miter lim="800000"/>
            </a:ln>
            <a:effectLst/>
          </p:spPr>
        </p:cxnSp>
        <p:cxnSp>
          <p:nvCxnSpPr>
            <p:cNvPr id="711" name="Egyenes összekötő 294">
              <a:extLst>
                <a:ext uri="{FF2B5EF4-FFF2-40B4-BE49-F238E27FC236}">
                  <a16:creationId xmlns:a16="http://schemas.microsoft.com/office/drawing/2014/main" id="{CD4C20FB-889A-C1CF-31CD-1EA9BBC5F8BB}"/>
                </a:ext>
              </a:extLst>
            </p:cNvPr>
            <p:cNvCxnSpPr>
              <a:cxnSpLocks/>
              <a:endCxn id="702" idx="1"/>
            </p:cNvCxnSpPr>
            <p:nvPr/>
          </p:nvCxnSpPr>
          <p:spPr>
            <a:xfrm rot="5400000">
              <a:off x="3349376" y="4434018"/>
              <a:ext cx="188571" cy="347085"/>
            </a:xfrm>
            <a:prstGeom prst="line">
              <a:avLst/>
            </a:prstGeom>
            <a:noFill/>
            <a:ln w="28575" cap="flat" cmpd="sng" algn="ctr">
              <a:solidFill>
                <a:sysClr val="windowText" lastClr="000000"/>
              </a:solidFill>
              <a:prstDash val="solid"/>
              <a:miter lim="800000"/>
            </a:ln>
            <a:effectLst/>
          </p:spPr>
        </p:cxnSp>
        <p:cxnSp>
          <p:nvCxnSpPr>
            <p:cNvPr id="712" name="Egyenes összekötő 295">
              <a:extLst>
                <a:ext uri="{FF2B5EF4-FFF2-40B4-BE49-F238E27FC236}">
                  <a16:creationId xmlns:a16="http://schemas.microsoft.com/office/drawing/2014/main" id="{3C634568-0FED-B785-167E-46F58A6CA56B}"/>
                </a:ext>
              </a:extLst>
            </p:cNvPr>
            <p:cNvCxnSpPr>
              <a:cxnSpLocks/>
              <a:endCxn id="697" idx="3"/>
            </p:cNvCxnSpPr>
            <p:nvPr/>
          </p:nvCxnSpPr>
          <p:spPr>
            <a:xfrm rot="5400000" flipV="1">
              <a:off x="3272376" y="4702584"/>
              <a:ext cx="213429" cy="301256"/>
            </a:xfrm>
            <a:prstGeom prst="line">
              <a:avLst/>
            </a:prstGeom>
            <a:noFill/>
            <a:ln w="28575" cap="flat" cmpd="sng" algn="ctr">
              <a:solidFill>
                <a:sysClr val="windowText" lastClr="000000"/>
              </a:solidFill>
              <a:prstDash val="solid"/>
              <a:miter lim="800000"/>
            </a:ln>
            <a:effectLst/>
          </p:spPr>
        </p:cxnSp>
        <p:sp>
          <p:nvSpPr>
            <p:cNvPr id="716" name="Ellipszis 299">
              <a:extLst>
                <a:ext uri="{FF2B5EF4-FFF2-40B4-BE49-F238E27FC236}">
                  <a16:creationId xmlns:a16="http://schemas.microsoft.com/office/drawing/2014/main" id="{07EA9B57-898B-DB34-D603-9F7F5E4B0B71}"/>
                </a:ext>
              </a:extLst>
            </p:cNvPr>
            <p:cNvSpPr/>
            <p:nvPr/>
          </p:nvSpPr>
          <p:spPr>
            <a:xfrm rot="5400000">
              <a:off x="3534406" y="6508019"/>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47" name="Egyenes összekötő 330">
              <a:extLst>
                <a:ext uri="{FF2B5EF4-FFF2-40B4-BE49-F238E27FC236}">
                  <a16:creationId xmlns:a16="http://schemas.microsoft.com/office/drawing/2014/main" id="{BBD0BBCE-4A5A-9016-1C43-3BEFC499353B}"/>
                </a:ext>
              </a:extLst>
            </p:cNvPr>
            <p:cNvCxnSpPr>
              <a:cxnSpLocks/>
              <a:endCxn id="716" idx="3"/>
            </p:cNvCxnSpPr>
            <p:nvPr/>
          </p:nvCxnSpPr>
          <p:spPr>
            <a:xfrm rot="5400000" flipV="1">
              <a:off x="3115001" y="6128809"/>
              <a:ext cx="498737" cy="335997"/>
            </a:xfrm>
            <a:prstGeom prst="line">
              <a:avLst/>
            </a:prstGeom>
            <a:noFill/>
            <a:ln w="28575" cap="flat" cmpd="sng" algn="ctr">
              <a:solidFill>
                <a:sysClr val="windowText" lastClr="000000"/>
              </a:solidFill>
              <a:prstDash val="sysDot"/>
              <a:miter lim="800000"/>
            </a:ln>
            <a:effectLst/>
          </p:spPr>
        </p:cxnSp>
        <p:cxnSp>
          <p:nvCxnSpPr>
            <p:cNvPr id="748" name="Egyenes összekötő 331">
              <a:extLst>
                <a:ext uri="{FF2B5EF4-FFF2-40B4-BE49-F238E27FC236}">
                  <a16:creationId xmlns:a16="http://schemas.microsoft.com/office/drawing/2014/main" id="{0C3F95F7-32F5-DC9A-15E5-435A6F7D3EE0}"/>
                </a:ext>
              </a:extLst>
            </p:cNvPr>
            <p:cNvCxnSpPr>
              <a:cxnSpLocks/>
            </p:cNvCxnSpPr>
            <p:nvPr/>
          </p:nvCxnSpPr>
          <p:spPr>
            <a:xfrm flipH="1">
              <a:off x="2832003" y="6581451"/>
              <a:ext cx="146864" cy="276549"/>
            </a:xfrm>
            <a:prstGeom prst="line">
              <a:avLst/>
            </a:prstGeom>
            <a:noFill/>
            <a:ln w="28575" cap="flat" cmpd="sng" algn="ctr">
              <a:solidFill>
                <a:sysClr val="windowText" lastClr="000000"/>
              </a:solidFill>
              <a:prstDash val="sysDot"/>
              <a:miter lim="800000"/>
            </a:ln>
            <a:effectLst/>
          </p:spPr>
        </p:cxnSp>
        <p:cxnSp>
          <p:nvCxnSpPr>
            <p:cNvPr id="751" name="Egyenes összekötő 334">
              <a:extLst>
                <a:ext uri="{FF2B5EF4-FFF2-40B4-BE49-F238E27FC236}">
                  <a16:creationId xmlns:a16="http://schemas.microsoft.com/office/drawing/2014/main" id="{DA37AE2F-B0A5-1206-8E4D-8FA83FB873FA}"/>
                </a:ext>
              </a:extLst>
            </p:cNvPr>
            <p:cNvCxnSpPr>
              <a:cxnSpLocks/>
            </p:cNvCxnSpPr>
            <p:nvPr/>
          </p:nvCxnSpPr>
          <p:spPr>
            <a:xfrm>
              <a:off x="2609859" y="6420777"/>
              <a:ext cx="82165" cy="436170"/>
            </a:xfrm>
            <a:prstGeom prst="line">
              <a:avLst/>
            </a:prstGeom>
            <a:noFill/>
            <a:ln w="28575" cap="flat" cmpd="sng" algn="ctr">
              <a:solidFill>
                <a:sysClr val="windowText" lastClr="000000"/>
              </a:solidFill>
              <a:prstDash val="sysDot"/>
              <a:miter lim="800000"/>
            </a:ln>
            <a:effectLst/>
          </p:spPr>
        </p:cxnSp>
        <p:cxnSp>
          <p:nvCxnSpPr>
            <p:cNvPr id="752" name="Egyenes összekötő 335">
              <a:extLst>
                <a:ext uri="{FF2B5EF4-FFF2-40B4-BE49-F238E27FC236}">
                  <a16:creationId xmlns:a16="http://schemas.microsoft.com/office/drawing/2014/main" id="{51F1C41D-8D3B-C20B-1FE1-9C9C704F8842}"/>
                </a:ext>
              </a:extLst>
            </p:cNvPr>
            <p:cNvCxnSpPr>
              <a:cxnSpLocks/>
              <a:endCxn id="699" idx="7"/>
            </p:cNvCxnSpPr>
            <p:nvPr/>
          </p:nvCxnSpPr>
          <p:spPr>
            <a:xfrm rot="5400000" flipV="1">
              <a:off x="3241070" y="3519068"/>
              <a:ext cx="383890" cy="258456"/>
            </a:xfrm>
            <a:prstGeom prst="line">
              <a:avLst/>
            </a:prstGeom>
            <a:noFill/>
            <a:ln w="28575" cap="flat" cmpd="sng" algn="ctr">
              <a:solidFill>
                <a:sysClr val="windowText" lastClr="000000"/>
              </a:solidFill>
              <a:prstDash val="sysDot"/>
              <a:miter lim="800000"/>
            </a:ln>
            <a:effectLst/>
          </p:spPr>
        </p:cxnSp>
        <p:cxnSp>
          <p:nvCxnSpPr>
            <p:cNvPr id="753" name="Egyenes összekötő 336">
              <a:extLst>
                <a:ext uri="{FF2B5EF4-FFF2-40B4-BE49-F238E27FC236}">
                  <a16:creationId xmlns:a16="http://schemas.microsoft.com/office/drawing/2014/main" id="{64487CA3-1D3E-2AA3-AFD6-1D017E878DEE}"/>
                </a:ext>
              </a:extLst>
            </p:cNvPr>
            <p:cNvCxnSpPr>
              <a:cxnSpLocks/>
              <a:stCxn id="664" idx="2"/>
              <a:endCxn id="699" idx="7"/>
            </p:cNvCxnSpPr>
            <p:nvPr/>
          </p:nvCxnSpPr>
          <p:spPr>
            <a:xfrm rot="5400000">
              <a:off x="3256996" y="3494694"/>
              <a:ext cx="650794" cy="40299"/>
            </a:xfrm>
            <a:prstGeom prst="line">
              <a:avLst/>
            </a:prstGeom>
            <a:noFill/>
            <a:ln w="28575" cap="flat" cmpd="sng" algn="ctr">
              <a:solidFill>
                <a:sysClr val="windowText" lastClr="000000"/>
              </a:solidFill>
              <a:prstDash val="sysDot"/>
              <a:miter lim="800000"/>
            </a:ln>
            <a:effectLst/>
          </p:spPr>
        </p:cxnSp>
        <p:cxnSp>
          <p:nvCxnSpPr>
            <p:cNvPr id="754" name="Egyenes összekötő 337">
              <a:extLst>
                <a:ext uri="{FF2B5EF4-FFF2-40B4-BE49-F238E27FC236}">
                  <a16:creationId xmlns:a16="http://schemas.microsoft.com/office/drawing/2014/main" id="{7307DE14-8072-253B-985B-B97B63861FC5}"/>
                </a:ext>
              </a:extLst>
            </p:cNvPr>
            <p:cNvCxnSpPr>
              <a:cxnSpLocks/>
              <a:endCxn id="702" idx="6"/>
            </p:cNvCxnSpPr>
            <p:nvPr/>
          </p:nvCxnSpPr>
          <p:spPr>
            <a:xfrm rot="5400000" flipV="1">
              <a:off x="2704135" y="4272950"/>
              <a:ext cx="478213" cy="549903"/>
            </a:xfrm>
            <a:prstGeom prst="line">
              <a:avLst/>
            </a:prstGeom>
            <a:noFill/>
            <a:ln w="28575" cap="flat" cmpd="sng" algn="ctr">
              <a:solidFill>
                <a:sysClr val="windowText" lastClr="000000"/>
              </a:solidFill>
              <a:prstDash val="sysDot"/>
              <a:miter lim="800000"/>
            </a:ln>
            <a:effectLst/>
          </p:spPr>
        </p:cxnSp>
        <p:cxnSp>
          <p:nvCxnSpPr>
            <p:cNvPr id="756" name="Egyenes összekötő 339">
              <a:extLst>
                <a:ext uri="{FF2B5EF4-FFF2-40B4-BE49-F238E27FC236}">
                  <a16:creationId xmlns:a16="http://schemas.microsoft.com/office/drawing/2014/main" id="{84081DAF-B976-2D68-A0E9-54B2F3E079C1}"/>
                </a:ext>
              </a:extLst>
            </p:cNvPr>
            <p:cNvCxnSpPr>
              <a:cxnSpLocks/>
              <a:stCxn id="702" idx="5"/>
            </p:cNvCxnSpPr>
            <p:nvPr/>
          </p:nvCxnSpPr>
          <p:spPr>
            <a:xfrm flipH="1">
              <a:off x="2782042" y="4772397"/>
              <a:ext cx="384228" cy="190133"/>
            </a:xfrm>
            <a:prstGeom prst="line">
              <a:avLst/>
            </a:prstGeom>
            <a:noFill/>
            <a:ln w="28575" cap="flat" cmpd="sng" algn="ctr">
              <a:solidFill>
                <a:sysClr val="windowText" lastClr="000000"/>
              </a:solidFill>
              <a:prstDash val="sysDot"/>
              <a:miter lim="800000"/>
            </a:ln>
            <a:effectLst/>
          </p:spPr>
        </p:cxnSp>
        <p:cxnSp>
          <p:nvCxnSpPr>
            <p:cNvPr id="757" name="Egyenes összekötő 340">
              <a:extLst>
                <a:ext uri="{FF2B5EF4-FFF2-40B4-BE49-F238E27FC236}">
                  <a16:creationId xmlns:a16="http://schemas.microsoft.com/office/drawing/2014/main" id="{0C2CE1CF-9C86-3420-889A-5CB1E732309E}"/>
                </a:ext>
              </a:extLst>
            </p:cNvPr>
            <p:cNvCxnSpPr>
              <a:cxnSpLocks/>
              <a:endCxn id="693" idx="6"/>
            </p:cNvCxnSpPr>
            <p:nvPr/>
          </p:nvCxnSpPr>
          <p:spPr>
            <a:xfrm rot="5400000">
              <a:off x="2643621" y="5712339"/>
              <a:ext cx="608773" cy="163897"/>
            </a:xfrm>
            <a:prstGeom prst="line">
              <a:avLst/>
            </a:prstGeom>
            <a:noFill/>
            <a:ln w="28575" cap="flat" cmpd="sng" algn="ctr">
              <a:solidFill>
                <a:sysClr val="windowText" lastClr="000000"/>
              </a:solidFill>
              <a:prstDash val="sysDot"/>
              <a:miter lim="800000"/>
            </a:ln>
            <a:effectLst/>
          </p:spPr>
        </p:cxnSp>
        <p:cxnSp>
          <p:nvCxnSpPr>
            <p:cNvPr id="759" name="Egyenes összekötő 342">
              <a:extLst>
                <a:ext uri="{FF2B5EF4-FFF2-40B4-BE49-F238E27FC236}">
                  <a16:creationId xmlns:a16="http://schemas.microsoft.com/office/drawing/2014/main" id="{83F457A4-A152-29FF-AAAE-4D7C0EE98ACE}"/>
                </a:ext>
              </a:extLst>
            </p:cNvPr>
            <p:cNvCxnSpPr>
              <a:cxnSpLocks/>
              <a:stCxn id="659" idx="6"/>
            </p:cNvCxnSpPr>
            <p:nvPr/>
          </p:nvCxnSpPr>
          <p:spPr>
            <a:xfrm rot="5400000" flipH="1" flipV="1">
              <a:off x="2063776" y="3093524"/>
              <a:ext cx="1125643" cy="16018"/>
            </a:xfrm>
            <a:prstGeom prst="line">
              <a:avLst/>
            </a:prstGeom>
            <a:noFill/>
            <a:ln w="28575" cap="flat" cmpd="sng" algn="ctr">
              <a:solidFill>
                <a:sysClr val="windowText" lastClr="000000"/>
              </a:solidFill>
              <a:prstDash val="sysDot"/>
              <a:miter lim="800000"/>
            </a:ln>
            <a:effectLst/>
          </p:spPr>
        </p:cxnSp>
        <p:cxnSp>
          <p:nvCxnSpPr>
            <p:cNvPr id="760" name="Egyenes összekötő 343">
              <a:extLst>
                <a:ext uri="{FF2B5EF4-FFF2-40B4-BE49-F238E27FC236}">
                  <a16:creationId xmlns:a16="http://schemas.microsoft.com/office/drawing/2014/main" id="{05396E4F-824D-ADA8-D833-C6514E0D46B8}"/>
                </a:ext>
              </a:extLst>
            </p:cNvPr>
            <p:cNvCxnSpPr>
              <a:cxnSpLocks/>
              <a:stCxn id="666" idx="7"/>
              <a:endCxn id="661" idx="3"/>
            </p:cNvCxnSpPr>
            <p:nvPr/>
          </p:nvCxnSpPr>
          <p:spPr>
            <a:xfrm rot="5400000" flipV="1">
              <a:off x="2799692" y="2969409"/>
              <a:ext cx="617172" cy="301838"/>
            </a:xfrm>
            <a:prstGeom prst="line">
              <a:avLst/>
            </a:prstGeom>
            <a:noFill/>
            <a:ln w="28575" cap="flat" cmpd="sng" algn="ctr">
              <a:solidFill>
                <a:sysClr val="windowText" lastClr="000000"/>
              </a:solidFill>
              <a:prstDash val="sysDot"/>
              <a:miter lim="800000"/>
            </a:ln>
            <a:effectLst/>
          </p:spPr>
        </p:cxnSp>
      </p:grpSp>
      <p:cxnSp>
        <p:nvCxnSpPr>
          <p:cNvPr id="771" name="Egyenes összekötő 334">
            <a:extLst>
              <a:ext uri="{FF2B5EF4-FFF2-40B4-BE49-F238E27FC236}">
                <a16:creationId xmlns:a16="http://schemas.microsoft.com/office/drawing/2014/main" id="{EF71ED92-82C6-FA05-1D06-4D97DE5C5106}"/>
              </a:ext>
            </a:extLst>
          </p:cNvPr>
          <p:cNvCxnSpPr>
            <a:cxnSpLocks/>
          </p:cNvCxnSpPr>
          <p:nvPr/>
        </p:nvCxnSpPr>
        <p:spPr>
          <a:xfrm flipV="1">
            <a:off x="3534072" y="4848225"/>
            <a:ext cx="1057229" cy="114303"/>
          </a:xfrm>
          <a:prstGeom prst="line">
            <a:avLst/>
          </a:prstGeom>
          <a:noFill/>
          <a:ln w="28575" cap="flat" cmpd="sng" algn="ctr">
            <a:solidFill>
              <a:sysClr val="windowText" lastClr="000000"/>
            </a:solidFill>
            <a:prstDash val="sysDot"/>
            <a:miter lim="800000"/>
          </a:ln>
          <a:effectLst/>
        </p:spPr>
      </p:cxnSp>
      <p:cxnSp>
        <p:nvCxnSpPr>
          <p:cNvPr id="775" name="Egyenes összekötő 334">
            <a:extLst>
              <a:ext uri="{FF2B5EF4-FFF2-40B4-BE49-F238E27FC236}">
                <a16:creationId xmlns:a16="http://schemas.microsoft.com/office/drawing/2014/main" id="{F2DE10CB-79B9-1053-552F-94D78F08AB67}"/>
              </a:ext>
            </a:extLst>
          </p:cNvPr>
          <p:cNvCxnSpPr>
            <a:cxnSpLocks/>
            <a:endCxn id="438" idx="3"/>
          </p:cNvCxnSpPr>
          <p:nvPr/>
        </p:nvCxnSpPr>
        <p:spPr>
          <a:xfrm>
            <a:off x="7543373" y="4448175"/>
            <a:ext cx="1080062" cy="327748"/>
          </a:xfrm>
          <a:prstGeom prst="line">
            <a:avLst/>
          </a:prstGeom>
          <a:noFill/>
          <a:ln w="28575" cap="flat" cmpd="sng" algn="ctr">
            <a:solidFill>
              <a:sysClr val="windowText" lastClr="000000"/>
            </a:solidFill>
            <a:prstDash val="sysDot"/>
            <a:miter lim="800000"/>
          </a:ln>
          <a:effectLst/>
        </p:spPr>
      </p:cxnSp>
      <p:sp>
        <p:nvSpPr>
          <p:cNvPr id="777" name="Ellipszis 307">
            <a:extLst>
              <a:ext uri="{FF2B5EF4-FFF2-40B4-BE49-F238E27FC236}">
                <a16:creationId xmlns:a16="http://schemas.microsoft.com/office/drawing/2014/main" id="{55F15807-34B3-BC58-08FA-48FCB9937403}"/>
              </a:ext>
            </a:extLst>
          </p:cNvPr>
          <p:cNvSpPr/>
          <p:nvPr/>
        </p:nvSpPr>
        <p:spPr>
          <a:xfrm>
            <a:off x="4670189" y="4045862"/>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8" name="Ellipszis 307">
            <a:extLst>
              <a:ext uri="{FF2B5EF4-FFF2-40B4-BE49-F238E27FC236}">
                <a16:creationId xmlns:a16="http://schemas.microsoft.com/office/drawing/2014/main" id="{FE4713A5-B1BF-CFBF-F54C-14F97DEA1405}"/>
              </a:ext>
            </a:extLst>
          </p:cNvPr>
          <p:cNvSpPr/>
          <p:nvPr/>
        </p:nvSpPr>
        <p:spPr>
          <a:xfrm>
            <a:off x="4591301" y="4798337"/>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9" name="Ellipszis 307">
            <a:extLst>
              <a:ext uri="{FF2B5EF4-FFF2-40B4-BE49-F238E27FC236}">
                <a16:creationId xmlns:a16="http://schemas.microsoft.com/office/drawing/2014/main" id="{96059603-22E9-90CA-4A0D-14E3D217F4A8}"/>
              </a:ext>
            </a:extLst>
          </p:cNvPr>
          <p:cNvSpPr/>
          <p:nvPr/>
        </p:nvSpPr>
        <p:spPr>
          <a:xfrm>
            <a:off x="7461892" y="5267472"/>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0" name="Ellipszis 307">
            <a:extLst>
              <a:ext uri="{FF2B5EF4-FFF2-40B4-BE49-F238E27FC236}">
                <a16:creationId xmlns:a16="http://schemas.microsoft.com/office/drawing/2014/main" id="{CFC26A2A-4959-2BD8-19AB-DE2481C495C8}"/>
              </a:ext>
            </a:extLst>
          </p:cNvPr>
          <p:cNvSpPr/>
          <p:nvPr/>
        </p:nvSpPr>
        <p:spPr>
          <a:xfrm>
            <a:off x="7487312" y="4369401"/>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1" name="Egyenes összekötő 330">
            <a:extLst>
              <a:ext uri="{FF2B5EF4-FFF2-40B4-BE49-F238E27FC236}">
                <a16:creationId xmlns:a16="http://schemas.microsoft.com/office/drawing/2014/main" id="{B2C7BA6C-90B4-5FEE-8FB7-FED19FFF209B}"/>
              </a:ext>
            </a:extLst>
          </p:cNvPr>
          <p:cNvCxnSpPr>
            <a:cxnSpLocks/>
          </p:cNvCxnSpPr>
          <p:nvPr/>
        </p:nvCxnSpPr>
        <p:spPr>
          <a:xfrm flipH="1">
            <a:off x="6053532" y="3151070"/>
            <a:ext cx="1101248" cy="297250"/>
          </a:xfrm>
          <a:prstGeom prst="line">
            <a:avLst/>
          </a:prstGeom>
          <a:noFill/>
          <a:ln w="28575" cap="flat" cmpd="sng" algn="ctr">
            <a:solidFill>
              <a:schemeClr val="tx1">
                <a:lumMod val="75000"/>
              </a:schemeClr>
            </a:solidFill>
            <a:prstDash val="sysDot"/>
            <a:miter lim="800000"/>
          </a:ln>
          <a:effectLst/>
        </p:spPr>
      </p:cxnSp>
      <p:cxnSp>
        <p:nvCxnSpPr>
          <p:cNvPr id="783" name="Egyenes összekötő 334">
            <a:extLst>
              <a:ext uri="{FF2B5EF4-FFF2-40B4-BE49-F238E27FC236}">
                <a16:creationId xmlns:a16="http://schemas.microsoft.com/office/drawing/2014/main" id="{8DE57F7B-541D-4DED-2806-147854667CF8}"/>
              </a:ext>
            </a:extLst>
          </p:cNvPr>
          <p:cNvCxnSpPr>
            <a:cxnSpLocks/>
            <a:endCxn id="780" idx="2"/>
          </p:cNvCxnSpPr>
          <p:nvPr/>
        </p:nvCxnSpPr>
        <p:spPr>
          <a:xfrm>
            <a:off x="6677025" y="4330073"/>
            <a:ext cx="810287" cy="89216"/>
          </a:xfrm>
          <a:prstGeom prst="line">
            <a:avLst/>
          </a:prstGeom>
          <a:noFill/>
          <a:ln w="28575" cap="flat" cmpd="sng" algn="ctr">
            <a:solidFill>
              <a:schemeClr val="tx1">
                <a:lumMod val="75000"/>
              </a:schemeClr>
            </a:solidFill>
            <a:prstDash val="sysDot"/>
            <a:miter lim="800000"/>
          </a:ln>
          <a:effectLst/>
        </p:spPr>
      </p:cxnSp>
      <p:pic>
        <p:nvPicPr>
          <p:cNvPr id="786" name="Google Shape;86;p1" descr="A white and grey rectangular object&#10;&#10;Description automatically generated with medium confidence">
            <a:extLst>
              <a:ext uri="{FF2B5EF4-FFF2-40B4-BE49-F238E27FC236}">
                <a16:creationId xmlns:a16="http://schemas.microsoft.com/office/drawing/2014/main" id="{2D782B0D-1D27-9A9F-92A2-263E04DA9819}"/>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015314" y="2065219"/>
            <a:ext cx="460774" cy="886148"/>
          </a:xfrm>
          <a:prstGeom prst="rect">
            <a:avLst/>
          </a:prstGeom>
          <a:noFill/>
          <a:ln>
            <a:noFill/>
          </a:ln>
        </p:spPr>
      </p:pic>
      <p:pic>
        <p:nvPicPr>
          <p:cNvPr id="790" name="Google Shape;92;p1" descr="A logo of a company&#10;&#10;Description automatically generated">
            <a:extLst>
              <a:ext uri="{FF2B5EF4-FFF2-40B4-BE49-F238E27FC236}">
                <a16:creationId xmlns:a16="http://schemas.microsoft.com/office/drawing/2014/main" id="{B0C8A776-5FE7-0C86-4E91-5D3C95CA5DCC}"/>
              </a:ext>
            </a:extLst>
          </p:cNvPr>
          <p:cNvPicPr preferRelativeResize="0">
            <a:picLocks noChangeAspect="1"/>
          </p:cNvPicPr>
          <p:nvPr/>
        </p:nvPicPr>
        <p:blipFill rotWithShape="1">
          <a:blip r:embed="rId5" cstate="screen">
            <a:alphaModFix/>
            <a:extLst>
              <a:ext uri="{28A0092B-C50C-407E-A947-70E740481C1C}">
                <a14:useLocalDpi xmlns:a14="http://schemas.microsoft.com/office/drawing/2010/main"/>
              </a:ext>
            </a:extLst>
          </a:blip>
          <a:srcRect/>
          <a:stretch/>
        </p:blipFill>
        <p:spPr>
          <a:xfrm>
            <a:off x="3801778" y="3969024"/>
            <a:ext cx="612000" cy="612000"/>
          </a:xfrm>
          <a:prstGeom prst="rect">
            <a:avLst/>
          </a:prstGeom>
          <a:noFill/>
          <a:ln>
            <a:noFill/>
          </a:ln>
        </p:spPr>
      </p:pic>
      <p:pic>
        <p:nvPicPr>
          <p:cNvPr id="791" name="Google Shape;93;p1">
            <a:extLst>
              <a:ext uri="{FF2B5EF4-FFF2-40B4-BE49-F238E27FC236}">
                <a16:creationId xmlns:a16="http://schemas.microsoft.com/office/drawing/2014/main" id="{ABE4256D-104A-2F34-8D26-C480EEE3EE00}"/>
              </a:ext>
            </a:extLst>
          </p:cNvPr>
          <p:cNvPicPr preferRelativeResize="0">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3715646" y="5130937"/>
            <a:ext cx="720000" cy="508446"/>
          </a:xfrm>
          <a:prstGeom prst="rect">
            <a:avLst/>
          </a:prstGeom>
          <a:noFill/>
          <a:ln>
            <a:noFill/>
          </a:ln>
        </p:spPr>
      </p:pic>
      <p:pic>
        <p:nvPicPr>
          <p:cNvPr id="792" name="Google Shape;95;p1" descr="Štatistický úrad SR - Home">
            <a:extLst>
              <a:ext uri="{FF2B5EF4-FFF2-40B4-BE49-F238E27FC236}">
                <a16:creationId xmlns:a16="http://schemas.microsoft.com/office/drawing/2014/main" id="{692A1C4C-A8C7-2CFE-1955-49688F4C3C43}"/>
              </a:ext>
            </a:extLst>
          </p:cNvPr>
          <p:cNvPicPr preferRelativeResize="0">
            <a:picLocks noChangeAspect="1"/>
          </p:cNvPicPr>
          <p:nvPr/>
        </p:nvPicPr>
        <p:blipFill rotWithShape="1">
          <a:blip r:embed="rId7" cstate="screen">
            <a:alphaModFix/>
            <a:extLst>
              <a:ext uri="{28A0092B-C50C-407E-A947-70E740481C1C}">
                <a14:useLocalDpi xmlns:a14="http://schemas.microsoft.com/office/drawing/2010/main"/>
              </a:ext>
            </a:extLst>
          </a:blip>
          <a:srcRect/>
          <a:stretch/>
        </p:blipFill>
        <p:spPr>
          <a:xfrm>
            <a:off x="4372613" y="6094092"/>
            <a:ext cx="1260000" cy="480533"/>
          </a:xfrm>
          <a:prstGeom prst="rect">
            <a:avLst/>
          </a:prstGeom>
          <a:noFill/>
          <a:ln>
            <a:noFill/>
          </a:ln>
        </p:spPr>
      </p:pic>
      <p:pic>
        <p:nvPicPr>
          <p:cNvPr id="794" name="Google Shape;101;p1" descr="A black screen with a black background&#10;&#10;Description automatically generated">
            <a:extLst>
              <a:ext uri="{FF2B5EF4-FFF2-40B4-BE49-F238E27FC236}">
                <a16:creationId xmlns:a16="http://schemas.microsoft.com/office/drawing/2014/main" id="{A6D3C345-86A6-18B8-1598-1013EDE73301}"/>
              </a:ext>
            </a:extLst>
          </p:cNvPr>
          <p:cNvPicPr preferRelativeResize="0">
            <a:picLocks noChangeAspect="1"/>
          </p:cNvPicPr>
          <p:nvPr/>
        </p:nvPicPr>
        <p:blipFill rotWithShape="1">
          <a:blip r:embed="rId8" cstate="screen">
            <a:alphaModFix/>
            <a:extLst>
              <a:ext uri="{28A0092B-C50C-407E-A947-70E740481C1C}">
                <a14:useLocalDpi xmlns:a14="http://schemas.microsoft.com/office/drawing/2010/main"/>
              </a:ext>
            </a:extLst>
          </a:blip>
          <a:srcRect/>
          <a:stretch/>
        </p:blipFill>
        <p:spPr>
          <a:xfrm>
            <a:off x="7577852" y="3706930"/>
            <a:ext cx="756000" cy="447269"/>
          </a:xfrm>
          <a:prstGeom prst="rect">
            <a:avLst/>
          </a:prstGeom>
          <a:noFill/>
          <a:ln>
            <a:noFill/>
          </a:ln>
        </p:spPr>
      </p:pic>
      <p:pic>
        <p:nvPicPr>
          <p:cNvPr id="795" name="Google Shape;105;p1" descr="A white circle with lines in it&#10;&#10;Description automatically generated">
            <a:extLst>
              <a:ext uri="{FF2B5EF4-FFF2-40B4-BE49-F238E27FC236}">
                <a16:creationId xmlns:a16="http://schemas.microsoft.com/office/drawing/2014/main" id="{40598E0B-E7C6-5619-AEAD-EB1DFE7479D5}"/>
              </a:ext>
            </a:extLst>
          </p:cNvPr>
          <p:cNvPicPr preferRelativeResize="0">
            <a:picLocks noChangeAspect="1"/>
          </p:cNvPicPr>
          <p:nvPr/>
        </p:nvPicPr>
        <p:blipFill rotWithShape="1">
          <a:blip r:embed="rId9" cstate="screen">
            <a:alphaModFix/>
            <a:extLst>
              <a:ext uri="{28A0092B-C50C-407E-A947-70E740481C1C}">
                <a14:useLocalDpi xmlns:a14="http://schemas.microsoft.com/office/drawing/2010/main"/>
              </a:ext>
            </a:extLst>
          </a:blip>
          <a:srcRect/>
          <a:stretch/>
        </p:blipFill>
        <p:spPr>
          <a:xfrm>
            <a:off x="10890636" y="2853201"/>
            <a:ext cx="612000" cy="612000"/>
          </a:xfrm>
          <a:prstGeom prst="rect">
            <a:avLst/>
          </a:prstGeom>
          <a:noFill/>
          <a:ln>
            <a:noFill/>
          </a:ln>
        </p:spPr>
      </p:pic>
      <p:cxnSp>
        <p:nvCxnSpPr>
          <p:cNvPr id="773" name="Egyenes összekötő 334">
            <a:extLst>
              <a:ext uri="{FF2B5EF4-FFF2-40B4-BE49-F238E27FC236}">
                <a16:creationId xmlns:a16="http://schemas.microsoft.com/office/drawing/2014/main" id="{58CCC0F6-C3D7-82A6-D222-C625016914FC}"/>
              </a:ext>
            </a:extLst>
          </p:cNvPr>
          <p:cNvCxnSpPr>
            <a:cxnSpLocks/>
          </p:cNvCxnSpPr>
          <p:nvPr/>
        </p:nvCxnSpPr>
        <p:spPr>
          <a:xfrm flipV="1">
            <a:off x="3662848" y="4095750"/>
            <a:ext cx="1057229" cy="436039"/>
          </a:xfrm>
          <a:prstGeom prst="line">
            <a:avLst/>
          </a:prstGeom>
          <a:noFill/>
          <a:ln w="28575" cap="flat" cmpd="sng" algn="ctr">
            <a:solidFill>
              <a:sysClr val="windowText" lastClr="000000"/>
            </a:solidFill>
            <a:prstDash val="sysDot"/>
            <a:miter lim="800000"/>
          </a:ln>
          <a:effectLst/>
        </p:spPr>
      </p:cxnSp>
      <p:pic>
        <p:nvPicPr>
          <p:cNvPr id="797" name="Picture 796" descr="A black background with a black square&#10;&#10;Description automatically generated with medium confidence">
            <a:extLst>
              <a:ext uri="{FF2B5EF4-FFF2-40B4-BE49-F238E27FC236}">
                <a16:creationId xmlns:a16="http://schemas.microsoft.com/office/drawing/2014/main" id="{4633017F-7CB9-E61F-838B-95CB56C7401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607001" y="3106953"/>
            <a:ext cx="1116000" cy="318060"/>
          </a:xfrm>
          <a:prstGeom prst="rect">
            <a:avLst/>
          </a:prstGeom>
        </p:spPr>
      </p:pic>
      <p:pic>
        <p:nvPicPr>
          <p:cNvPr id="803" name="Picture 802" descr="A black and grey text&#10;&#10;Description automatically generated">
            <a:extLst>
              <a:ext uri="{FF2B5EF4-FFF2-40B4-BE49-F238E27FC236}">
                <a16:creationId xmlns:a16="http://schemas.microsoft.com/office/drawing/2014/main" id="{C19BF4F0-8012-A73B-FA7C-5FAC8EA0E02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846104" y="3739834"/>
            <a:ext cx="1188000" cy="267300"/>
          </a:xfrm>
          <a:prstGeom prst="rect">
            <a:avLst/>
          </a:prstGeom>
        </p:spPr>
      </p:pic>
      <p:pic>
        <p:nvPicPr>
          <p:cNvPr id="804" name="Google Shape;87;p1" descr="Slovenská národná knižnica Author Profile | FlipHTML5 Publisher">
            <a:extLst>
              <a:ext uri="{FF2B5EF4-FFF2-40B4-BE49-F238E27FC236}">
                <a16:creationId xmlns:a16="http://schemas.microsoft.com/office/drawing/2014/main" id="{8DDD5247-7252-8E61-01D3-1DD191F76709}"/>
              </a:ext>
            </a:extLst>
          </p:cNvPr>
          <p:cNvPicPr preferRelativeResize="0">
            <a:picLocks noChangeAspect="1"/>
          </p:cNvPicPr>
          <p:nvPr/>
        </p:nvPicPr>
        <p:blipFill rotWithShape="1">
          <a:blip r:embed="rId12" cstate="screen">
            <a:alphaModFix/>
            <a:extLst>
              <a:ext uri="{28A0092B-C50C-407E-A947-70E740481C1C}">
                <a14:useLocalDpi xmlns:a14="http://schemas.microsoft.com/office/drawing/2010/main"/>
              </a:ext>
            </a:extLst>
          </a:blip>
          <a:srcRect/>
          <a:stretch/>
        </p:blipFill>
        <p:spPr>
          <a:xfrm>
            <a:off x="1224762" y="3198146"/>
            <a:ext cx="756000" cy="756000"/>
          </a:xfrm>
          <a:prstGeom prst="rect">
            <a:avLst/>
          </a:prstGeom>
          <a:noFill/>
          <a:ln>
            <a:noFill/>
          </a:ln>
        </p:spPr>
      </p:pic>
      <p:pic>
        <p:nvPicPr>
          <p:cNvPr id="805" name="Google Shape;96;p1" descr="National and University Library of Slovenia, Ljubljana, Slovenia — Google  Arts &amp; Culture">
            <a:extLst>
              <a:ext uri="{FF2B5EF4-FFF2-40B4-BE49-F238E27FC236}">
                <a16:creationId xmlns:a16="http://schemas.microsoft.com/office/drawing/2014/main" id="{15809987-7E10-084F-31E7-7D3D66FA42F6}"/>
              </a:ext>
            </a:extLst>
          </p:cNvPr>
          <p:cNvPicPr preferRelativeResize="0">
            <a:picLocks noChangeAspect="1"/>
          </p:cNvPicPr>
          <p:nvPr/>
        </p:nvPicPr>
        <p:blipFill rotWithShape="1">
          <a:blip r:embed="rId13">
            <a:alphaModFix/>
          </a:blip>
          <a:srcRect/>
          <a:stretch/>
        </p:blipFill>
        <p:spPr>
          <a:xfrm>
            <a:off x="852873" y="5921634"/>
            <a:ext cx="970106" cy="756000"/>
          </a:xfrm>
          <a:prstGeom prst="rect">
            <a:avLst/>
          </a:prstGeom>
          <a:noFill/>
          <a:ln>
            <a:noFill/>
          </a:ln>
        </p:spPr>
      </p:pic>
      <p:pic>
        <p:nvPicPr>
          <p:cNvPr id="806" name="Google Shape;111;p2">
            <a:extLst>
              <a:ext uri="{FF2B5EF4-FFF2-40B4-BE49-F238E27FC236}">
                <a16:creationId xmlns:a16="http://schemas.microsoft.com/office/drawing/2014/main" id="{A31E7BD0-939A-6401-722B-AD60607CAF38}"/>
              </a:ext>
            </a:extLst>
          </p:cNvPr>
          <p:cNvPicPr preferRelativeResize="0">
            <a:picLocks noChangeAspect="1"/>
          </p:cNvPicPr>
          <p:nvPr/>
        </p:nvPicPr>
        <p:blipFill rotWithShape="1">
          <a:blip r:embed="rId14" cstate="screen">
            <a:alphaModFix/>
            <a:extLst>
              <a:ext uri="{28A0092B-C50C-407E-A947-70E740481C1C}">
                <a14:useLocalDpi xmlns:a14="http://schemas.microsoft.com/office/drawing/2010/main"/>
              </a:ext>
            </a:extLst>
          </a:blip>
          <a:srcRect/>
          <a:stretch/>
        </p:blipFill>
        <p:spPr>
          <a:xfrm>
            <a:off x="1936088" y="4132255"/>
            <a:ext cx="540000" cy="765857"/>
          </a:xfrm>
          <a:prstGeom prst="rect">
            <a:avLst/>
          </a:prstGeom>
          <a:noFill/>
          <a:ln>
            <a:noFill/>
          </a:ln>
        </p:spPr>
      </p:pic>
      <p:sp>
        <p:nvSpPr>
          <p:cNvPr id="807" name="Ellipszis 279">
            <a:extLst>
              <a:ext uri="{FF2B5EF4-FFF2-40B4-BE49-F238E27FC236}">
                <a16:creationId xmlns:a16="http://schemas.microsoft.com/office/drawing/2014/main" id="{184DEFD1-AFD9-1842-C1DD-4209DE1DE66F}"/>
              </a:ext>
            </a:extLst>
          </p:cNvPr>
          <p:cNvSpPr/>
          <p:nvPr/>
        </p:nvSpPr>
        <p:spPr>
          <a:xfrm>
            <a:off x="1914126" y="3528265"/>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9" name="Ellipszis 279">
            <a:extLst>
              <a:ext uri="{FF2B5EF4-FFF2-40B4-BE49-F238E27FC236}">
                <a16:creationId xmlns:a16="http://schemas.microsoft.com/office/drawing/2014/main" id="{231872E5-E095-C98D-CE0A-139DA33D7926}"/>
              </a:ext>
            </a:extLst>
          </p:cNvPr>
          <p:cNvSpPr/>
          <p:nvPr/>
        </p:nvSpPr>
        <p:spPr>
          <a:xfrm>
            <a:off x="5166827" y="5905060"/>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10" name="Egyenes összekötő 340">
            <a:extLst>
              <a:ext uri="{FF2B5EF4-FFF2-40B4-BE49-F238E27FC236}">
                <a16:creationId xmlns:a16="http://schemas.microsoft.com/office/drawing/2014/main" id="{3411A5A2-F94F-2A9B-26FF-B2EA26BCAA19}"/>
              </a:ext>
            </a:extLst>
          </p:cNvPr>
          <p:cNvCxnSpPr>
            <a:cxnSpLocks/>
          </p:cNvCxnSpPr>
          <p:nvPr/>
        </p:nvCxnSpPr>
        <p:spPr>
          <a:xfrm>
            <a:off x="3595224" y="5841530"/>
            <a:ext cx="1566685" cy="92587"/>
          </a:xfrm>
          <a:prstGeom prst="line">
            <a:avLst/>
          </a:prstGeom>
          <a:noFill/>
          <a:ln w="28575" cap="flat" cmpd="sng" algn="ctr">
            <a:solidFill>
              <a:sysClr val="windowText" lastClr="000000"/>
            </a:solidFill>
            <a:prstDash val="sysDot"/>
            <a:miter lim="800000"/>
          </a:ln>
          <a:effectLst/>
        </p:spPr>
      </p:cxnSp>
      <p:pic>
        <p:nvPicPr>
          <p:cNvPr id="814" name="Google Shape;163;p5">
            <a:extLst>
              <a:ext uri="{FF2B5EF4-FFF2-40B4-BE49-F238E27FC236}">
                <a16:creationId xmlns:a16="http://schemas.microsoft.com/office/drawing/2014/main" id="{23C2B76E-DD78-043C-D125-FE46DF443688}"/>
              </a:ext>
            </a:extLst>
          </p:cNvPr>
          <p:cNvPicPr preferRelativeResize="0">
            <a:picLocks noChangeAspect="1"/>
          </p:cNvPicPr>
          <p:nvPr/>
        </p:nvPicPr>
        <p:blipFill rotWithShape="1">
          <a:blip r:embed="rId15">
            <a:alphaModFix/>
          </a:blip>
          <a:srcRect/>
          <a:stretch/>
        </p:blipFill>
        <p:spPr>
          <a:xfrm>
            <a:off x="8001674" y="6138076"/>
            <a:ext cx="720000" cy="720000"/>
          </a:xfrm>
          <a:prstGeom prst="rect">
            <a:avLst/>
          </a:prstGeom>
          <a:noFill/>
          <a:ln>
            <a:noFill/>
          </a:ln>
        </p:spPr>
      </p:pic>
      <p:cxnSp>
        <p:nvCxnSpPr>
          <p:cNvPr id="815" name="Egyenes összekötő 330">
            <a:extLst>
              <a:ext uri="{FF2B5EF4-FFF2-40B4-BE49-F238E27FC236}">
                <a16:creationId xmlns:a16="http://schemas.microsoft.com/office/drawing/2014/main" id="{DB29EEA8-CFCB-DBCB-C894-569E3DCE090E}"/>
              </a:ext>
            </a:extLst>
          </p:cNvPr>
          <p:cNvCxnSpPr>
            <a:cxnSpLocks/>
          </p:cNvCxnSpPr>
          <p:nvPr/>
        </p:nvCxnSpPr>
        <p:spPr>
          <a:xfrm flipH="1" flipV="1">
            <a:off x="9625272" y="2931097"/>
            <a:ext cx="1237887" cy="127538"/>
          </a:xfrm>
          <a:prstGeom prst="line">
            <a:avLst/>
          </a:prstGeom>
          <a:noFill/>
          <a:ln w="28575" cap="flat" cmpd="sng" algn="ctr">
            <a:solidFill>
              <a:sysClr val="windowText" lastClr="000000"/>
            </a:solidFill>
            <a:prstDash val="sysDot"/>
            <a:miter lim="800000"/>
          </a:ln>
          <a:effectLst/>
        </p:spPr>
      </p:cxnSp>
      <p:sp>
        <p:nvSpPr>
          <p:cNvPr id="817" name="Ellipszis 279">
            <a:extLst>
              <a:ext uri="{FF2B5EF4-FFF2-40B4-BE49-F238E27FC236}">
                <a16:creationId xmlns:a16="http://schemas.microsoft.com/office/drawing/2014/main" id="{ADA1C414-5106-037E-9F45-14874336CA39}"/>
              </a:ext>
            </a:extLst>
          </p:cNvPr>
          <p:cNvSpPr/>
          <p:nvPr/>
        </p:nvSpPr>
        <p:spPr>
          <a:xfrm>
            <a:off x="10823976" y="3044067"/>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25" name="Egyenes összekötő 330">
            <a:extLst>
              <a:ext uri="{FF2B5EF4-FFF2-40B4-BE49-F238E27FC236}">
                <a16:creationId xmlns:a16="http://schemas.microsoft.com/office/drawing/2014/main" id="{CAC523BA-2024-C7BF-B413-475A70997F8F}"/>
              </a:ext>
            </a:extLst>
          </p:cNvPr>
          <p:cNvCxnSpPr>
            <a:cxnSpLocks/>
          </p:cNvCxnSpPr>
          <p:nvPr/>
        </p:nvCxnSpPr>
        <p:spPr>
          <a:xfrm flipH="1">
            <a:off x="7169392" y="2695825"/>
            <a:ext cx="1554252" cy="455245"/>
          </a:xfrm>
          <a:prstGeom prst="line">
            <a:avLst/>
          </a:prstGeom>
          <a:noFill/>
          <a:ln w="28575" cap="flat" cmpd="sng" algn="ctr">
            <a:solidFill>
              <a:sysClr val="windowText" lastClr="000000"/>
            </a:solidFill>
            <a:prstDash val="sysDot"/>
            <a:miter lim="800000"/>
          </a:ln>
          <a:effectLst/>
        </p:spPr>
      </p:cxnSp>
      <p:cxnSp>
        <p:nvCxnSpPr>
          <p:cNvPr id="828" name="Egyenes összekötő 337">
            <a:extLst>
              <a:ext uri="{FF2B5EF4-FFF2-40B4-BE49-F238E27FC236}">
                <a16:creationId xmlns:a16="http://schemas.microsoft.com/office/drawing/2014/main" id="{90346FC9-DE32-E676-27EB-9FBC920EB5FE}"/>
              </a:ext>
            </a:extLst>
          </p:cNvPr>
          <p:cNvCxnSpPr>
            <a:cxnSpLocks/>
            <a:endCxn id="779" idx="3"/>
          </p:cNvCxnSpPr>
          <p:nvPr/>
        </p:nvCxnSpPr>
        <p:spPr>
          <a:xfrm flipV="1">
            <a:off x="6701018" y="5352635"/>
            <a:ext cx="775486" cy="233069"/>
          </a:xfrm>
          <a:prstGeom prst="line">
            <a:avLst/>
          </a:prstGeom>
          <a:noFill/>
          <a:ln w="28575" cap="flat" cmpd="sng" algn="ctr">
            <a:solidFill>
              <a:schemeClr val="tx1">
                <a:lumMod val="75000"/>
              </a:schemeClr>
            </a:solidFill>
            <a:prstDash val="sysDot"/>
            <a:miter lim="800000"/>
          </a:ln>
          <a:effectLst/>
        </p:spPr>
      </p:cxnSp>
      <p:cxnSp>
        <p:nvCxnSpPr>
          <p:cNvPr id="832" name="Egyenes összekötő 334">
            <a:extLst>
              <a:ext uri="{FF2B5EF4-FFF2-40B4-BE49-F238E27FC236}">
                <a16:creationId xmlns:a16="http://schemas.microsoft.com/office/drawing/2014/main" id="{D17100B3-7F42-8ACF-B7F8-B120AF309519}"/>
              </a:ext>
            </a:extLst>
          </p:cNvPr>
          <p:cNvCxnSpPr>
            <a:cxnSpLocks/>
          </p:cNvCxnSpPr>
          <p:nvPr/>
        </p:nvCxnSpPr>
        <p:spPr>
          <a:xfrm>
            <a:off x="5685803" y="4219962"/>
            <a:ext cx="918353" cy="105470"/>
          </a:xfrm>
          <a:prstGeom prst="line">
            <a:avLst/>
          </a:prstGeom>
          <a:noFill/>
          <a:ln w="28575" cap="flat" cmpd="sng" algn="ctr">
            <a:solidFill>
              <a:schemeClr val="bg1"/>
            </a:solidFill>
            <a:prstDash val="sysDot"/>
            <a:miter lim="800000"/>
          </a:ln>
          <a:effectLst/>
        </p:spPr>
      </p:cxnSp>
      <p:cxnSp>
        <p:nvCxnSpPr>
          <p:cNvPr id="835" name="Egyenes összekötő 334">
            <a:extLst>
              <a:ext uri="{FF2B5EF4-FFF2-40B4-BE49-F238E27FC236}">
                <a16:creationId xmlns:a16="http://schemas.microsoft.com/office/drawing/2014/main" id="{04F89382-D982-A9F5-BC09-F37CF6B38085}"/>
              </a:ext>
            </a:extLst>
          </p:cNvPr>
          <p:cNvCxnSpPr>
            <a:cxnSpLocks/>
            <a:stCxn id="777" idx="5"/>
          </p:cNvCxnSpPr>
          <p:nvPr/>
        </p:nvCxnSpPr>
        <p:spPr>
          <a:xfrm>
            <a:off x="4755352" y="4131025"/>
            <a:ext cx="980338" cy="88937"/>
          </a:xfrm>
          <a:prstGeom prst="line">
            <a:avLst/>
          </a:prstGeom>
          <a:noFill/>
          <a:ln w="28575" cap="flat" cmpd="sng" algn="ctr">
            <a:solidFill>
              <a:schemeClr val="tx1">
                <a:lumMod val="75000"/>
              </a:schemeClr>
            </a:solidFill>
            <a:prstDash val="sysDot"/>
            <a:miter lim="800000"/>
          </a:ln>
          <a:effectLst/>
        </p:spPr>
      </p:cxnSp>
      <p:cxnSp>
        <p:nvCxnSpPr>
          <p:cNvPr id="843" name="Egyenes összekötő 330">
            <a:extLst>
              <a:ext uri="{FF2B5EF4-FFF2-40B4-BE49-F238E27FC236}">
                <a16:creationId xmlns:a16="http://schemas.microsoft.com/office/drawing/2014/main" id="{60C266A5-FC13-796C-C601-FEF3C25442B5}"/>
              </a:ext>
            </a:extLst>
          </p:cNvPr>
          <p:cNvCxnSpPr>
            <a:cxnSpLocks/>
          </p:cNvCxnSpPr>
          <p:nvPr/>
        </p:nvCxnSpPr>
        <p:spPr>
          <a:xfrm flipH="1">
            <a:off x="4720076" y="3375798"/>
            <a:ext cx="683519" cy="152467"/>
          </a:xfrm>
          <a:prstGeom prst="line">
            <a:avLst/>
          </a:prstGeom>
          <a:noFill/>
          <a:ln w="28575" cap="flat" cmpd="sng" algn="ctr">
            <a:solidFill>
              <a:schemeClr val="tx1">
                <a:lumMod val="75000"/>
              </a:schemeClr>
            </a:solidFill>
            <a:prstDash val="sysDot"/>
            <a:miter lim="800000"/>
          </a:ln>
          <a:effectLst/>
        </p:spPr>
      </p:cxnSp>
      <p:cxnSp>
        <p:nvCxnSpPr>
          <p:cNvPr id="907" name="Egyenes összekötő 291">
            <a:extLst>
              <a:ext uri="{FF2B5EF4-FFF2-40B4-BE49-F238E27FC236}">
                <a16:creationId xmlns:a16="http://schemas.microsoft.com/office/drawing/2014/main" id="{325F4C5B-9CB5-3B3C-63F7-4CD954B28625}"/>
              </a:ext>
            </a:extLst>
          </p:cNvPr>
          <p:cNvCxnSpPr>
            <a:cxnSpLocks/>
          </p:cNvCxnSpPr>
          <p:nvPr/>
        </p:nvCxnSpPr>
        <p:spPr>
          <a:xfrm flipV="1">
            <a:off x="1873035" y="5778012"/>
            <a:ext cx="694008" cy="154741"/>
          </a:xfrm>
          <a:prstGeom prst="line">
            <a:avLst/>
          </a:prstGeom>
          <a:noFill/>
          <a:ln w="28575" cap="flat" cmpd="sng" algn="ctr">
            <a:solidFill>
              <a:sysClr val="windowText" lastClr="000000"/>
            </a:solidFill>
            <a:prstDash val="solid"/>
            <a:miter lim="800000"/>
          </a:ln>
          <a:effectLst/>
        </p:spPr>
      </p:cxnSp>
      <p:pic>
        <p:nvPicPr>
          <p:cNvPr id="911" name="Picture 910" descr="A pink logo with white text&#10;&#10;Description automatically generated">
            <a:extLst>
              <a:ext uri="{FF2B5EF4-FFF2-40B4-BE49-F238E27FC236}">
                <a16:creationId xmlns:a16="http://schemas.microsoft.com/office/drawing/2014/main" id="{35E7F42A-056E-42FE-4A6E-59FC3FEDD0BA}"/>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532717" y="5180662"/>
            <a:ext cx="720000" cy="452868"/>
          </a:xfrm>
          <a:prstGeom prst="rect">
            <a:avLst/>
          </a:prstGeom>
        </p:spPr>
      </p:pic>
      <p:sp>
        <p:nvSpPr>
          <p:cNvPr id="914" name="Google Shape;359;p19">
            <a:extLst>
              <a:ext uri="{FF2B5EF4-FFF2-40B4-BE49-F238E27FC236}">
                <a16:creationId xmlns:a16="http://schemas.microsoft.com/office/drawing/2014/main" id="{13C07468-7B39-F400-304F-7E47E289201E}"/>
              </a:ext>
            </a:extLst>
          </p:cNvPr>
          <p:cNvSpPr txBox="1"/>
          <p:nvPr/>
        </p:nvSpPr>
        <p:spPr>
          <a:xfrm>
            <a:off x="9774788" y="5573111"/>
            <a:ext cx="2238803" cy="128492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Local content regulation</a:t>
            </a:r>
          </a:p>
          <a:p>
            <a:pPr marL="0" marR="0" lvl="0" indent="0" algn="l" rtl="0">
              <a:lnSpc>
                <a:spcPct val="115000"/>
              </a:lnSpc>
              <a:spcBef>
                <a:spcPts val="1200"/>
              </a:spcBef>
              <a:spcAft>
                <a:spcPts val="0"/>
              </a:spcAft>
              <a:buClr>
                <a:schemeClr val="dk2"/>
              </a:buClr>
              <a:buSzPts val="1100"/>
              <a:buFont typeface="Arial"/>
              <a:buNone/>
            </a:pPr>
            <a:r>
              <a:rPr lang="hu-HU" sz="1200" b="0" i="0" u="none" strike="noStrike" cap="none" dirty="0">
                <a:solidFill>
                  <a:schemeClr val="lt1"/>
                </a:solidFill>
                <a:latin typeface="Arial"/>
                <a:ea typeface="Arial"/>
                <a:cs typeface="Arial"/>
                <a:sym typeface="Arial"/>
              </a:rPr>
              <a:t>Help radio stations to comply with legal local content quotas</a:t>
            </a:r>
            <a:r>
              <a:rPr lang="en-GB" sz="1200" b="0" i="0" u="none" strike="noStrike" cap="none" dirty="0">
                <a:solidFill>
                  <a:schemeClr val="lt1"/>
                </a:solidFill>
                <a:latin typeface="Arial"/>
                <a:ea typeface="Arial"/>
                <a:cs typeface="Arial"/>
                <a:sym typeface="Arial"/>
              </a:rPr>
              <a:t>.</a:t>
            </a:r>
            <a:endParaRPr lang="en-US" sz="1200" b="0" i="0" u="none" strike="noStrike" cap="none" dirty="0">
              <a:solidFill>
                <a:srgbClr val="000000"/>
              </a:solidFill>
              <a:latin typeface="Arial"/>
              <a:ea typeface="Arial"/>
              <a:cs typeface="Arial"/>
              <a:sym typeface="Arial"/>
            </a:endParaRPr>
          </a:p>
        </p:txBody>
      </p:sp>
      <p:sp>
        <p:nvSpPr>
          <p:cNvPr id="916" name="Google Shape;359;p19">
            <a:extLst>
              <a:ext uri="{FF2B5EF4-FFF2-40B4-BE49-F238E27FC236}">
                <a16:creationId xmlns:a16="http://schemas.microsoft.com/office/drawing/2014/main" id="{58FE67C9-CA68-77F9-DFE6-725D191CF3A5}"/>
              </a:ext>
            </a:extLst>
          </p:cNvPr>
          <p:cNvSpPr txBox="1"/>
          <p:nvPr/>
        </p:nvSpPr>
        <p:spPr>
          <a:xfrm>
            <a:off x="9284610" y="1430957"/>
            <a:ext cx="2238803" cy="128492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Data health checks</a:t>
            </a:r>
          </a:p>
          <a:p>
            <a:pPr marL="0" marR="0" lvl="0" indent="0" algn="ctr" rtl="0">
              <a:lnSpc>
                <a:spcPct val="115000"/>
              </a:lnSpc>
              <a:spcBef>
                <a:spcPts val="1200"/>
              </a:spcBef>
              <a:spcAft>
                <a:spcPts val="0"/>
              </a:spcAft>
              <a:buClr>
                <a:schemeClr val="dk2"/>
              </a:buClr>
              <a:buSzPts val="1100"/>
              <a:buFont typeface="Arial"/>
              <a:buNone/>
            </a:pPr>
            <a:r>
              <a:rPr lang="en-GB" sz="1200" b="0" i="0" u="none" strike="noStrike" cap="none" dirty="0">
                <a:solidFill>
                  <a:schemeClr val="lt1"/>
                </a:solidFill>
                <a:latin typeface="Arial"/>
                <a:ea typeface="Arial"/>
                <a:cs typeface="Arial"/>
                <a:sym typeface="Arial"/>
              </a:rPr>
              <a:t>Ensure that streaming services can recommend the music and pay out artist</a:t>
            </a:r>
            <a:endParaRPr lang="en-US" sz="1200" b="0" i="0" u="none" strike="noStrike" cap="none" dirty="0">
              <a:solidFill>
                <a:srgbClr val="000000"/>
              </a:solidFill>
              <a:latin typeface="Arial"/>
              <a:ea typeface="Arial"/>
              <a:cs typeface="Arial"/>
              <a:sym typeface="Arial"/>
            </a:endParaRPr>
          </a:p>
        </p:txBody>
      </p:sp>
      <p:sp>
        <p:nvSpPr>
          <p:cNvPr id="918" name="Google Shape;359;p19">
            <a:extLst>
              <a:ext uri="{FF2B5EF4-FFF2-40B4-BE49-F238E27FC236}">
                <a16:creationId xmlns:a16="http://schemas.microsoft.com/office/drawing/2014/main" id="{D7C1F8B1-7438-ADA7-1A62-4F32BAACBD74}"/>
              </a:ext>
            </a:extLst>
          </p:cNvPr>
          <p:cNvSpPr txBox="1"/>
          <p:nvPr/>
        </p:nvSpPr>
        <p:spPr>
          <a:xfrm>
            <a:off x="9589687" y="3911894"/>
            <a:ext cx="2597577" cy="1072561"/>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Improve recommendations</a:t>
            </a:r>
          </a:p>
          <a:p>
            <a:pPr marL="0" marR="0" lvl="0" indent="0" algn="ctr" rtl="0">
              <a:lnSpc>
                <a:spcPct val="115000"/>
              </a:lnSpc>
              <a:spcBef>
                <a:spcPts val="1200"/>
              </a:spcBef>
              <a:spcAft>
                <a:spcPts val="0"/>
              </a:spcAft>
              <a:buClr>
                <a:schemeClr val="dk2"/>
              </a:buClr>
              <a:buSzPts val="1100"/>
              <a:buFont typeface="Arial"/>
              <a:buNone/>
            </a:pPr>
            <a:r>
              <a:rPr lang="en-GB" sz="1200" b="0" i="0" u="none" strike="noStrike" cap="none" dirty="0">
                <a:solidFill>
                  <a:schemeClr val="lt1"/>
                </a:solidFill>
                <a:latin typeface="Arial"/>
                <a:ea typeface="Arial"/>
                <a:cs typeface="Arial"/>
                <a:sym typeface="Arial"/>
              </a:rPr>
              <a:t>Music info centre sends authoritative repertoire data</a:t>
            </a:r>
            <a:endParaRPr lang="en-US" sz="1200" b="0" i="0" u="none" strike="noStrike" cap="none" dirty="0">
              <a:solidFill>
                <a:srgbClr val="000000"/>
              </a:solidFill>
              <a:latin typeface="Arial"/>
              <a:ea typeface="Arial"/>
              <a:cs typeface="Arial"/>
              <a:sym typeface="Arial"/>
            </a:endParaRPr>
          </a:p>
        </p:txBody>
      </p:sp>
      <p:sp>
        <p:nvSpPr>
          <p:cNvPr id="919" name="Google Shape;359;p19">
            <a:extLst>
              <a:ext uri="{FF2B5EF4-FFF2-40B4-BE49-F238E27FC236}">
                <a16:creationId xmlns:a16="http://schemas.microsoft.com/office/drawing/2014/main" id="{F90E2C24-2134-3550-A04F-316AFC294987}"/>
              </a:ext>
            </a:extLst>
          </p:cNvPr>
          <p:cNvSpPr txBox="1"/>
          <p:nvPr/>
        </p:nvSpPr>
        <p:spPr>
          <a:xfrm>
            <a:off x="5762871" y="5580379"/>
            <a:ext cx="2238803" cy="128492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Improve statistics</a:t>
            </a:r>
          </a:p>
          <a:p>
            <a:pPr marL="0" marR="0" lvl="0" indent="0" algn="ctr" rtl="0">
              <a:lnSpc>
                <a:spcPct val="115000"/>
              </a:lnSpc>
              <a:spcBef>
                <a:spcPts val="1200"/>
              </a:spcBef>
              <a:spcAft>
                <a:spcPts val="0"/>
              </a:spcAft>
              <a:buClr>
                <a:schemeClr val="dk2"/>
              </a:buClr>
              <a:buSzPts val="1100"/>
              <a:buFont typeface="Arial"/>
              <a:buNone/>
            </a:pPr>
            <a:r>
              <a:rPr lang="en-GB" sz="1200" b="0" i="0" u="none" strike="noStrike" cap="none" dirty="0">
                <a:solidFill>
                  <a:schemeClr val="lt1"/>
                </a:solidFill>
                <a:latin typeface="Arial"/>
                <a:ea typeface="Arial"/>
                <a:cs typeface="Arial"/>
                <a:sym typeface="Arial"/>
              </a:rPr>
              <a:t>Satellite business register coordination for better surveys of music</a:t>
            </a:r>
            <a:endParaRPr lang="en-US" sz="1200" b="0" i="0" u="none" strike="noStrike" cap="none" dirty="0">
              <a:solidFill>
                <a:srgbClr val="000000"/>
              </a:solidFill>
              <a:latin typeface="Arial"/>
              <a:ea typeface="Arial"/>
              <a:cs typeface="Arial"/>
              <a:sym typeface="Arial"/>
            </a:endParaRPr>
          </a:p>
        </p:txBody>
      </p:sp>
      <p:sp>
        <p:nvSpPr>
          <p:cNvPr id="927" name="Google Shape;359;p19">
            <a:extLst>
              <a:ext uri="{FF2B5EF4-FFF2-40B4-BE49-F238E27FC236}">
                <a16:creationId xmlns:a16="http://schemas.microsoft.com/office/drawing/2014/main" id="{45138B17-6AD5-CD40-8A3E-6650066865D6}"/>
              </a:ext>
            </a:extLst>
          </p:cNvPr>
          <p:cNvSpPr txBox="1"/>
          <p:nvPr/>
        </p:nvSpPr>
        <p:spPr>
          <a:xfrm>
            <a:off x="-25354" y="4311017"/>
            <a:ext cx="1929273" cy="1497293"/>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Integrate libraries</a:t>
            </a:r>
          </a:p>
          <a:p>
            <a:pPr marL="0" marR="0" lvl="0" indent="0" algn="ctr" rtl="0">
              <a:lnSpc>
                <a:spcPct val="115000"/>
              </a:lnSpc>
              <a:spcBef>
                <a:spcPts val="1200"/>
              </a:spcBef>
              <a:spcAft>
                <a:spcPts val="0"/>
              </a:spcAft>
              <a:buClr>
                <a:schemeClr val="dk2"/>
              </a:buClr>
              <a:buSzPts val="1100"/>
              <a:buFont typeface="Arial"/>
              <a:buNone/>
            </a:pPr>
            <a:r>
              <a:rPr lang="en-GB" sz="1200" b="0" i="0" u="none" strike="noStrike" cap="none" dirty="0">
                <a:solidFill>
                  <a:schemeClr val="lt1"/>
                </a:solidFill>
                <a:latin typeface="Arial"/>
                <a:ea typeface="Arial"/>
                <a:cs typeface="Arial"/>
                <a:sym typeface="Arial"/>
              </a:rPr>
              <a:t>Enable search in libraries and archives, locate printed music and records for public lending</a:t>
            </a:r>
            <a:endParaRPr lang="en-US" sz="1200" b="0" i="0" u="none" strike="noStrike" cap="none" dirty="0">
              <a:solidFill>
                <a:srgbClr val="000000"/>
              </a:solidFill>
              <a:latin typeface="Arial"/>
              <a:ea typeface="Arial"/>
              <a:cs typeface="Arial"/>
              <a:sym typeface="Arial"/>
            </a:endParaRPr>
          </a:p>
        </p:txBody>
      </p:sp>
      <p:sp>
        <p:nvSpPr>
          <p:cNvPr id="928" name="Google Shape;359;p19">
            <a:extLst>
              <a:ext uri="{FF2B5EF4-FFF2-40B4-BE49-F238E27FC236}">
                <a16:creationId xmlns:a16="http://schemas.microsoft.com/office/drawing/2014/main" id="{21013C3A-6FE6-C136-E6BF-D8303B409274}"/>
              </a:ext>
            </a:extLst>
          </p:cNvPr>
          <p:cNvSpPr txBox="1"/>
          <p:nvPr/>
        </p:nvSpPr>
        <p:spPr>
          <a:xfrm>
            <a:off x="-8554" y="1708207"/>
            <a:ext cx="2035137" cy="1497293"/>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hu-HU" sz="1400" b="1" i="0" u="none" strike="noStrike" cap="none" dirty="0">
                <a:solidFill>
                  <a:schemeClr val="dk2"/>
                </a:solidFill>
                <a:latin typeface="Arial"/>
                <a:ea typeface="Arial"/>
                <a:cs typeface="Arial"/>
                <a:sym typeface="Arial"/>
              </a:rPr>
              <a:t>Printed music</a:t>
            </a:r>
            <a:endParaRPr lang="en-GB" sz="1400" b="1" i="0" u="none" strike="noStrike" cap="none" dirty="0">
              <a:solidFill>
                <a:schemeClr val="dk2"/>
              </a:solidFill>
              <a:latin typeface="Arial"/>
              <a:ea typeface="Arial"/>
              <a:cs typeface="Arial"/>
              <a:sym typeface="Arial"/>
            </a:endParaRPr>
          </a:p>
          <a:p>
            <a:pPr marL="0" marR="0" lvl="0" indent="0" algn="ctr" rtl="0">
              <a:lnSpc>
                <a:spcPct val="115000"/>
              </a:lnSpc>
              <a:spcBef>
                <a:spcPts val="1200"/>
              </a:spcBef>
              <a:spcAft>
                <a:spcPts val="0"/>
              </a:spcAft>
              <a:buClr>
                <a:schemeClr val="dk2"/>
              </a:buClr>
              <a:buSzPts val="1100"/>
              <a:buFont typeface="Arial"/>
              <a:buNone/>
            </a:pPr>
            <a:r>
              <a:rPr lang="hu-HU" sz="1200" b="0" i="0" u="none" strike="noStrike" cap="none" dirty="0">
                <a:solidFill>
                  <a:schemeClr val="lt1"/>
                </a:solidFill>
                <a:latin typeface="Arial"/>
                <a:ea typeface="Arial"/>
                <a:cs typeface="Arial"/>
                <a:sym typeface="Arial"/>
              </a:rPr>
              <a:t>Increase the availability of printed music via webshops and library access</a:t>
            </a:r>
            <a:endParaRPr lang="en-US" sz="1200" b="0" i="0" u="none" strike="noStrike" cap="none" dirty="0">
              <a:solidFill>
                <a:srgbClr val="000000"/>
              </a:solidFill>
              <a:latin typeface="Arial"/>
              <a:ea typeface="Arial"/>
              <a:cs typeface="Arial"/>
              <a:sym typeface="Arial"/>
            </a:endParaRPr>
          </a:p>
        </p:txBody>
      </p:sp>
      <p:sp>
        <p:nvSpPr>
          <p:cNvPr id="2" name="Google Shape;356;p19">
            <a:extLst>
              <a:ext uri="{FF2B5EF4-FFF2-40B4-BE49-F238E27FC236}">
                <a16:creationId xmlns:a16="http://schemas.microsoft.com/office/drawing/2014/main" id="{93879440-6C32-2D62-33C3-A80ADCEF94D4}"/>
              </a:ext>
            </a:extLst>
          </p:cNvPr>
          <p:cNvSpPr txBox="1">
            <a:spLocks noGrp="1"/>
          </p:cNvSpPr>
          <p:nvPr>
            <p:ph type="title"/>
          </p:nvPr>
        </p:nvSpPr>
        <p:spPr>
          <a:xfrm>
            <a:off x="554736" y="366381"/>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GB" dirty="0"/>
              <a:t>Data sharing and exchange in the Slovak music data sharing space</a:t>
            </a:r>
            <a:endParaRPr dirty="0"/>
          </a:p>
        </p:txBody>
      </p:sp>
      <p:pic>
        <p:nvPicPr>
          <p:cNvPr id="4" name="Picture 3" descr="A logo with a castle and text&#10;&#10;AI-generated content may be incorrect.">
            <a:extLst>
              <a:ext uri="{FF2B5EF4-FFF2-40B4-BE49-F238E27FC236}">
                <a16:creationId xmlns:a16="http://schemas.microsoft.com/office/drawing/2014/main" id="{AD36E8A6-F94F-F6D7-7FCB-15AB0EF6B97A}"/>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72312" y="3162890"/>
            <a:ext cx="452826" cy="452826"/>
          </a:xfrm>
          <a:prstGeom prst="rect">
            <a:avLst/>
          </a:prstGeom>
        </p:spPr>
      </p:pic>
      <p:cxnSp>
        <p:nvCxnSpPr>
          <p:cNvPr id="6" name="Egyenes összekötő 293">
            <a:extLst>
              <a:ext uri="{FF2B5EF4-FFF2-40B4-BE49-F238E27FC236}">
                <a16:creationId xmlns:a16="http://schemas.microsoft.com/office/drawing/2014/main" id="{AEC0BE73-5E79-942E-750A-FFB72E4E33FC}"/>
              </a:ext>
            </a:extLst>
          </p:cNvPr>
          <p:cNvCxnSpPr>
            <a:cxnSpLocks/>
            <a:stCxn id="4" idx="3"/>
          </p:cNvCxnSpPr>
          <p:nvPr/>
        </p:nvCxnSpPr>
        <p:spPr>
          <a:xfrm>
            <a:off x="625138" y="3389303"/>
            <a:ext cx="609219" cy="138962"/>
          </a:xfrm>
          <a:prstGeom prst="line">
            <a:avLst/>
          </a:prstGeom>
          <a:noFill/>
          <a:ln w="28575" cap="flat" cmpd="sng" algn="ctr">
            <a:solidFill>
              <a:sysClr val="windowText" lastClr="000000"/>
            </a:solidFill>
            <a:prstDash val="solid"/>
            <a:miter lim="800000"/>
          </a:ln>
          <a:effectLst/>
        </p:spPr>
      </p:cxnSp>
      <p:sp>
        <p:nvSpPr>
          <p:cNvPr id="7" name="Ellipszis 279">
            <a:extLst>
              <a:ext uri="{FF2B5EF4-FFF2-40B4-BE49-F238E27FC236}">
                <a16:creationId xmlns:a16="http://schemas.microsoft.com/office/drawing/2014/main" id="{E2E12D20-77E0-F61C-AA4F-6E2F03BB8A00}"/>
              </a:ext>
            </a:extLst>
          </p:cNvPr>
          <p:cNvSpPr/>
          <p:nvPr/>
        </p:nvSpPr>
        <p:spPr>
          <a:xfrm>
            <a:off x="1166724" y="3480089"/>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lipszis 279">
            <a:extLst>
              <a:ext uri="{FF2B5EF4-FFF2-40B4-BE49-F238E27FC236}">
                <a16:creationId xmlns:a16="http://schemas.microsoft.com/office/drawing/2014/main" id="{973DA52B-0883-B571-2AD8-2BB68F953089}"/>
              </a:ext>
            </a:extLst>
          </p:cNvPr>
          <p:cNvSpPr/>
          <p:nvPr/>
        </p:nvSpPr>
        <p:spPr>
          <a:xfrm>
            <a:off x="593062" y="3347103"/>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Egyenes összekötő 293">
            <a:extLst>
              <a:ext uri="{FF2B5EF4-FFF2-40B4-BE49-F238E27FC236}">
                <a16:creationId xmlns:a16="http://schemas.microsoft.com/office/drawing/2014/main" id="{B37A871B-FC86-D43C-556D-E68F97956210}"/>
              </a:ext>
            </a:extLst>
          </p:cNvPr>
          <p:cNvCxnSpPr>
            <a:cxnSpLocks/>
            <a:stCxn id="14" idx="6"/>
          </p:cNvCxnSpPr>
          <p:nvPr/>
        </p:nvCxnSpPr>
        <p:spPr>
          <a:xfrm flipV="1">
            <a:off x="578131" y="3763108"/>
            <a:ext cx="632598" cy="155941"/>
          </a:xfrm>
          <a:prstGeom prst="line">
            <a:avLst/>
          </a:prstGeom>
          <a:noFill/>
          <a:ln w="28575" cap="flat" cmpd="sng" algn="ctr">
            <a:solidFill>
              <a:sysClr val="windowText" lastClr="000000"/>
            </a:solidFill>
            <a:prstDash val="solid"/>
            <a:miter lim="800000"/>
          </a:ln>
          <a:effectLst/>
        </p:spPr>
      </p:cxnSp>
      <p:pic>
        <p:nvPicPr>
          <p:cNvPr id="3" name="Google Shape;91;p1" descr="A black text on a white background&#10;&#10;Description automatically generated">
            <a:extLst>
              <a:ext uri="{FF2B5EF4-FFF2-40B4-BE49-F238E27FC236}">
                <a16:creationId xmlns:a16="http://schemas.microsoft.com/office/drawing/2014/main" id="{0AF308D1-5958-AF41-0553-40C0DDDED5A5}"/>
              </a:ext>
            </a:extLst>
          </p:cNvPr>
          <p:cNvPicPr preferRelativeResize="0">
            <a:picLocks noChangeAspect="1"/>
          </p:cNvPicPr>
          <p:nvPr/>
        </p:nvPicPr>
        <p:blipFill rotWithShape="1">
          <a:blip r:embed="rId18" cstate="screen">
            <a:alphaModFix/>
            <a:extLst>
              <a:ext uri="{28A0092B-C50C-407E-A947-70E740481C1C}">
                <a14:useLocalDpi xmlns:a14="http://schemas.microsoft.com/office/drawing/2010/main"/>
              </a:ext>
            </a:extLst>
          </a:blip>
          <a:srcRect/>
          <a:stretch/>
        </p:blipFill>
        <p:spPr>
          <a:xfrm>
            <a:off x="7904186" y="2312634"/>
            <a:ext cx="637590" cy="751187"/>
          </a:xfrm>
          <a:prstGeom prst="rect">
            <a:avLst/>
          </a:prstGeom>
          <a:noFill/>
          <a:ln>
            <a:noFill/>
          </a:ln>
        </p:spPr>
      </p:pic>
      <p:sp>
        <p:nvSpPr>
          <p:cNvPr id="13" name="Ellipszis 279">
            <a:extLst>
              <a:ext uri="{FF2B5EF4-FFF2-40B4-BE49-F238E27FC236}">
                <a16:creationId xmlns:a16="http://schemas.microsoft.com/office/drawing/2014/main" id="{0BF98EE5-A36D-2CF3-C193-2BB54701404A}"/>
              </a:ext>
            </a:extLst>
          </p:cNvPr>
          <p:cNvSpPr/>
          <p:nvPr/>
        </p:nvSpPr>
        <p:spPr>
          <a:xfrm>
            <a:off x="1184469" y="3706930"/>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lipszis 279">
            <a:extLst>
              <a:ext uri="{FF2B5EF4-FFF2-40B4-BE49-F238E27FC236}">
                <a16:creationId xmlns:a16="http://schemas.microsoft.com/office/drawing/2014/main" id="{3EDAF2FE-35E5-FCF5-192D-8114B99201FC}"/>
              </a:ext>
            </a:extLst>
          </p:cNvPr>
          <p:cNvSpPr/>
          <p:nvPr/>
        </p:nvSpPr>
        <p:spPr>
          <a:xfrm>
            <a:off x="478356" y="3869161"/>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blue and white logo&#10;&#10;AI-generated content may be incorrect.">
            <a:extLst>
              <a:ext uri="{FF2B5EF4-FFF2-40B4-BE49-F238E27FC236}">
                <a16:creationId xmlns:a16="http://schemas.microsoft.com/office/drawing/2014/main" id="{9FCFB27B-4984-F844-054B-509ADCF5E79F}"/>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93476" y="3946963"/>
            <a:ext cx="821531" cy="382012"/>
          </a:xfrm>
          <a:prstGeom prst="rect">
            <a:avLst/>
          </a:prstGeom>
        </p:spPr>
      </p:pic>
      <p:pic>
        <p:nvPicPr>
          <p:cNvPr id="9" name="Picture 8" descr="A red and white logo&#10;&#10;AI-generated content may be incorrect.">
            <a:extLst>
              <a:ext uri="{FF2B5EF4-FFF2-40B4-BE49-F238E27FC236}">
                <a16:creationId xmlns:a16="http://schemas.microsoft.com/office/drawing/2014/main" id="{98D7C4D9-8561-75F5-5B2D-431633AE2B08}"/>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207378" y="3988529"/>
            <a:ext cx="435546" cy="435546"/>
          </a:xfrm>
          <a:prstGeom prst="rect">
            <a:avLst/>
          </a:prstGeom>
        </p:spPr>
      </p:pic>
      <p:pic>
        <p:nvPicPr>
          <p:cNvPr id="18" name="Picture 17" descr="A orange circle with white text&#10;&#10;AI-generated content may be incorrect.">
            <a:extLst>
              <a:ext uri="{FF2B5EF4-FFF2-40B4-BE49-F238E27FC236}">
                <a16:creationId xmlns:a16="http://schemas.microsoft.com/office/drawing/2014/main" id="{47B51F0A-5810-037F-CDC1-BEE5C23EF1F3}"/>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4895515" y="1672643"/>
            <a:ext cx="700012" cy="700012"/>
          </a:xfrm>
          <a:prstGeom prst="rect">
            <a:avLst/>
          </a:prstGeom>
        </p:spPr>
      </p:pic>
      <p:sp>
        <p:nvSpPr>
          <p:cNvPr id="11" name="Subtitle 2">
            <a:extLst>
              <a:ext uri="{FF2B5EF4-FFF2-40B4-BE49-F238E27FC236}">
                <a16:creationId xmlns:a16="http://schemas.microsoft.com/office/drawing/2014/main" id="{A93695CD-EF3F-983E-6181-15A0949B9C73}"/>
              </a:ext>
            </a:extLst>
          </p:cNvPr>
          <p:cNvSpPr>
            <a:spLocks noGrp="1"/>
          </p:cNvSpPr>
          <p:nvPr>
            <p:ph type="subTitle" idx="1"/>
          </p:nvPr>
        </p:nvSpPr>
        <p:spPr>
          <a:xfrm>
            <a:off x="528242" y="1074257"/>
            <a:ext cx="11659021" cy="304699"/>
          </a:xfrm>
        </p:spPr>
        <p:txBody>
          <a:bodyPr/>
          <a:lstStyle/>
          <a:p>
            <a:r>
              <a:rPr lang="en-GB" dirty="0"/>
              <a:t>We use AI to understand, connect, cross-enrich and correct the outputs of heterogenous and obsolete systems</a:t>
            </a:r>
            <a:endParaRPr lang="LID4096" dirty="0"/>
          </a:p>
        </p:txBody>
      </p:sp>
    </p:spTree>
    <p:extLst>
      <p:ext uri="{BB962C8B-B14F-4D97-AF65-F5344CB8AC3E}">
        <p14:creationId xmlns:p14="http://schemas.microsoft.com/office/powerpoint/2010/main" val="1748468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12789-A8E5-0BF3-0796-338831BFDFE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481FE19-BC39-3211-2CEF-BFB1C2ACFF86}"/>
              </a:ext>
            </a:extLst>
          </p:cNvPr>
          <p:cNvSpPr>
            <a:spLocks noGrp="1"/>
          </p:cNvSpPr>
          <p:nvPr>
            <p:ph type="subTitle" idx="1"/>
          </p:nvPr>
        </p:nvSpPr>
        <p:spPr>
          <a:xfrm>
            <a:off x="419872" y="2229394"/>
            <a:ext cx="2514600" cy="3500958"/>
          </a:xfrm>
        </p:spPr>
        <p:txBody>
          <a:bodyPr/>
          <a:lstStyle/>
          <a:p>
            <a:r>
              <a:rPr lang="en-GB" sz="2000" b="1" noProof="0" dirty="0"/>
              <a:t>Our systems</a:t>
            </a:r>
          </a:p>
          <a:p>
            <a:pPr marL="0"/>
            <a:endParaRPr lang="en-GB" sz="2000" noProof="0" dirty="0"/>
          </a:p>
          <a:p>
            <a:pPr marL="0"/>
            <a:r>
              <a:rPr lang="en-GB" sz="2000" noProof="0" dirty="0"/>
              <a:t>We can build from open source or enterprise components systems that cross corporate, private/public boundaries to build an optimal knowledge capital for our users</a:t>
            </a:r>
          </a:p>
        </p:txBody>
      </p:sp>
      <p:cxnSp>
        <p:nvCxnSpPr>
          <p:cNvPr id="159" name="Egyenes összekötő 365">
            <a:extLst>
              <a:ext uri="{FF2B5EF4-FFF2-40B4-BE49-F238E27FC236}">
                <a16:creationId xmlns:a16="http://schemas.microsoft.com/office/drawing/2014/main" id="{38542D39-CE48-D98A-647E-9F92280C0EFD}"/>
              </a:ext>
            </a:extLst>
          </p:cNvPr>
          <p:cNvCxnSpPr>
            <a:cxnSpLocks/>
          </p:cNvCxnSpPr>
          <p:nvPr/>
        </p:nvCxnSpPr>
        <p:spPr>
          <a:xfrm flipH="1" flipV="1">
            <a:off x="9852236" y="4860265"/>
            <a:ext cx="1414320" cy="963505"/>
          </a:xfrm>
          <a:prstGeom prst="line">
            <a:avLst/>
          </a:prstGeom>
          <a:noFill/>
          <a:ln w="19050" cap="flat" cmpd="sng" algn="ctr">
            <a:solidFill>
              <a:schemeClr val="tx1">
                <a:lumMod val="65000"/>
              </a:schemeClr>
            </a:solidFill>
            <a:prstDash val="sysDot"/>
            <a:miter lim="800000"/>
          </a:ln>
          <a:effectLst/>
        </p:spPr>
      </p:cxnSp>
      <p:cxnSp>
        <p:nvCxnSpPr>
          <p:cNvPr id="160" name="Egyenes összekötő 367">
            <a:extLst>
              <a:ext uri="{FF2B5EF4-FFF2-40B4-BE49-F238E27FC236}">
                <a16:creationId xmlns:a16="http://schemas.microsoft.com/office/drawing/2014/main" id="{D80BCD0F-6220-2AE3-9E6E-388DF84E624E}"/>
              </a:ext>
            </a:extLst>
          </p:cNvPr>
          <p:cNvCxnSpPr>
            <a:cxnSpLocks/>
            <a:stCxn id="36" idx="0"/>
          </p:cNvCxnSpPr>
          <p:nvPr/>
        </p:nvCxnSpPr>
        <p:spPr>
          <a:xfrm flipV="1">
            <a:off x="8512811" y="4398240"/>
            <a:ext cx="1274269" cy="1603308"/>
          </a:xfrm>
          <a:prstGeom prst="line">
            <a:avLst/>
          </a:prstGeom>
          <a:noFill/>
          <a:ln w="19050" cap="flat" cmpd="sng" algn="ctr">
            <a:solidFill>
              <a:schemeClr val="tx1">
                <a:lumMod val="65000"/>
              </a:schemeClr>
            </a:solidFill>
            <a:prstDash val="sysDot"/>
            <a:miter lim="800000"/>
          </a:ln>
          <a:effectLst/>
        </p:spPr>
      </p:cxnSp>
      <p:cxnSp>
        <p:nvCxnSpPr>
          <p:cNvPr id="166" name="Egyenes összekötő 351">
            <a:extLst>
              <a:ext uri="{FF2B5EF4-FFF2-40B4-BE49-F238E27FC236}">
                <a16:creationId xmlns:a16="http://schemas.microsoft.com/office/drawing/2014/main" id="{F04BD629-AEB1-ACD2-B9E4-1CB307C6C755}"/>
              </a:ext>
            </a:extLst>
          </p:cNvPr>
          <p:cNvCxnSpPr>
            <a:cxnSpLocks/>
          </p:cNvCxnSpPr>
          <p:nvPr/>
        </p:nvCxnSpPr>
        <p:spPr>
          <a:xfrm flipH="1" flipV="1">
            <a:off x="7400883" y="3397430"/>
            <a:ext cx="2835633" cy="2549178"/>
          </a:xfrm>
          <a:prstGeom prst="line">
            <a:avLst/>
          </a:prstGeom>
          <a:noFill/>
          <a:ln w="19050" cap="flat" cmpd="sng" algn="ctr">
            <a:solidFill>
              <a:schemeClr val="tx1">
                <a:lumMod val="65000"/>
              </a:schemeClr>
            </a:solidFill>
            <a:prstDash val="sysDot"/>
            <a:miter lim="800000"/>
          </a:ln>
          <a:effectLst/>
        </p:spPr>
      </p:cxnSp>
      <p:pic>
        <p:nvPicPr>
          <p:cNvPr id="169" name="Google Shape;392;p42" descr="A képen szöveg, Grafika, képernyőkép, Betűtípus látható&#10;&#10;Automatikusan generált leírás">
            <a:extLst>
              <a:ext uri="{FF2B5EF4-FFF2-40B4-BE49-F238E27FC236}">
                <a16:creationId xmlns:a16="http://schemas.microsoft.com/office/drawing/2014/main" id="{988E7970-6058-FD07-8B9C-3ABEE6073A88}"/>
              </a:ext>
            </a:extLst>
          </p:cNvPr>
          <p:cNvPicPr preferRelativeResize="0">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9870854" y="5611092"/>
            <a:ext cx="252000" cy="243597"/>
          </a:xfrm>
          <a:prstGeom prst="rect">
            <a:avLst/>
          </a:prstGeom>
          <a:noFill/>
          <a:ln>
            <a:noFill/>
          </a:ln>
        </p:spPr>
      </p:pic>
      <p:pic>
        <p:nvPicPr>
          <p:cNvPr id="171" name="Google Shape;394;p42" descr="A képen képernyőkép, Grafika, Betűtípus, Acélkék látható&#10;&#10;Automatikusan generált leírás">
            <a:extLst>
              <a:ext uri="{FF2B5EF4-FFF2-40B4-BE49-F238E27FC236}">
                <a16:creationId xmlns:a16="http://schemas.microsoft.com/office/drawing/2014/main" id="{7566BCE4-9443-51ED-FBCF-0E83A83F5FF7}"/>
              </a:ext>
            </a:extLst>
          </p:cNvPr>
          <p:cNvPicPr preferRelativeResize="0">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10982739" y="5565816"/>
            <a:ext cx="245795" cy="237600"/>
          </a:xfrm>
          <a:prstGeom prst="rect">
            <a:avLst/>
          </a:prstGeom>
          <a:noFill/>
          <a:ln>
            <a:noFill/>
          </a:ln>
        </p:spPr>
      </p:pic>
      <p:pic>
        <p:nvPicPr>
          <p:cNvPr id="172" name="Google Shape;393;p42" descr="A képen képernyőkép, Grafika, Betűtípus, Grafikus tervezés látható&#10;&#10;Automatikusan generált leírás">
            <a:extLst>
              <a:ext uri="{FF2B5EF4-FFF2-40B4-BE49-F238E27FC236}">
                <a16:creationId xmlns:a16="http://schemas.microsoft.com/office/drawing/2014/main" id="{F8570A28-A18A-1FB0-3E3A-4CCD672373C9}"/>
              </a:ext>
            </a:extLst>
          </p:cNvPr>
          <p:cNvPicPr preferRelativeResize="0">
            <a:picLocks noChangeAspect="1"/>
          </p:cNvPicPr>
          <p:nvPr/>
        </p:nvPicPr>
        <p:blipFill rotWithShape="1">
          <a:blip r:embed="rId5" cstate="screen">
            <a:alphaModFix/>
            <a:extLst>
              <a:ext uri="{28A0092B-C50C-407E-A947-70E740481C1C}">
                <a14:useLocalDpi xmlns:a14="http://schemas.microsoft.com/office/drawing/2010/main"/>
              </a:ext>
            </a:extLst>
          </a:blip>
          <a:srcRect/>
          <a:stretch/>
        </p:blipFill>
        <p:spPr>
          <a:xfrm>
            <a:off x="7311364" y="5690554"/>
            <a:ext cx="252000" cy="243597"/>
          </a:xfrm>
          <a:prstGeom prst="rect">
            <a:avLst/>
          </a:prstGeom>
          <a:noFill/>
          <a:ln>
            <a:noFill/>
          </a:ln>
        </p:spPr>
      </p:pic>
      <p:pic>
        <p:nvPicPr>
          <p:cNvPr id="175" name="Google Shape;390;p42" descr="A képen szimbólum, Grafika, clipart, Betűtípus látható&#10;&#10;Automatikusan generált leírás">
            <a:extLst>
              <a:ext uri="{FF2B5EF4-FFF2-40B4-BE49-F238E27FC236}">
                <a16:creationId xmlns:a16="http://schemas.microsoft.com/office/drawing/2014/main" id="{57F5DF7A-6A3B-8593-8098-79796CBD783E}"/>
              </a:ext>
            </a:extLst>
          </p:cNvPr>
          <p:cNvPicPr preferRelativeResize="0">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4503767" y="5738944"/>
            <a:ext cx="216000" cy="239001"/>
          </a:xfrm>
          <a:prstGeom prst="rect">
            <a:avLst/>
          </a:prstGeom>
          <a:noFill/>
          <a:ln>
            <a:noFill/>
          </a:ln>
        </p:spPr>
      </p:pic>
      <p:cxnSp>
        <p:nvCxnSpPr>
          <p:cNvPr id="295" name="Egyenes összekötő 358">
            <a:extLst>
              <a:ext uri="{FF2B5EF4-FFF2-40B4-BE49-F238E27FC236}">
                <a16:creationId xmlns:a16="http://schemas.microsoft.com/office/drawing/2014/main" id="{D827C03B-D67B-7D9F-6884-5B66C8F29179}"/>
              </a:ext>
            </a:extLst>
          </p:cNvPr>
          <p:cNvCxnSpPr>
            <a:cxnSpLocks/>
          </p:cNvCxnSpPr>
          <p:nvPr/>
        </p:nvCxnSpPr>
        <p:spPr>
          <a:xfrm flipH="1" flipV="1">
            <a:off x="6238284" y="4872476"/>
            <a:ext cx="1276588" cy="1073216"/>
          </a:xfrm>
          <a:prstGeom prst="line">
            <a:avLst/>
          </a:prstGeom>
          <a:noFill/>
          <a:ln w="19050" cap="flat" cmpd="sng" algn="ctr">
            <a:solidFill>
              <a:schemeClr val="tx1">
                <a:lumMod val="65000"/>
              </a:schemeClr>
            </a:solidFill>
            <a:prstDash val="sysDot"/>
            <a:miter lim="800000"/>
          </a:ln>
          <a:effectLst/>
        </p:spPr>
      </p:cxnSp>
      <p:cxnSp>
        <p:nvCxnSpPr>
          <p:cNvPr id="296" name="Egyenes összekötő 358">
            <a:extLst>
              <a:ext uri="{FF2B5EF4-FFF2-40B4-BE49-F238E27FC236}">
                <a16:creationId xmlns:a16="http://schemas.microsoft.com/office/drawing/2014/main" id="{6AF185E3-ACE2-53CA-2287-22A5E5A19F47}"/>
              </a:ext>
            </a:extLst>
          </p:cNvPr>
          <p:cNvCxnSpPr>
            <a:cxnSpLocks/>
            <a:stCxn id="193" idx="0"/>
          </p:cNvCxnSpPr>
          <p:nvPr/>
        </p:nvCxnSpPr>
        <p:spPr>
          <a:xfrm flipV="1">
            <a:off x="5297659" y="1874499"/>
            <a:ext cx="2511214" cy="1242531"/>
          </a:xfrm>
          <a:prstGeom prst="line">
            <a:avLst/>
          </a:prstGeom>
          <a:noFill/>
          <a:ln w="19050" cap="flat" cmpd="sng" algn="ctr">
            <a:solidFill>
              <a:schemeClr val="tx1">
                <a:lumMod val="65000"/>
              </a:schemeClr>
            </a:solidFill>
            <a:prstDash val="sysDot"/>
            <a:miter lim="800000"/>
          </a:ln>
          <a:effectLst/>
        </p:spPr>
      </p:cxnSp>
      <p:cxnSp>
        <p:nvCxnSpPr>
          <p:cNvPr id="300" name="Egyenes összekötő 358">
            <a:extLst>
              <a:ext uri="{FF2B5EF4-FFF2-40B4-BE49-F238E27FC236}">
                <a16:creationId xmlns:a16="http://schemas.microsoft.com/office/drawing/2014/main" id="{7D3A38FF-3FC0-C736-6D1F-1DF3CC925F65}"/>
              </a:ext>
            </a:extLst>
          </p:cNvPr>
          <p:cNvCxnSpPr>
            <a:cxnSpLocks/>
            <a:endCxn id="44" idx="0"/>
          </p:cNvCxnSpPr>
          <p:nvPr/>
        </p:nvCxnSpPr>
        <p:spPr>
          <a:xfrm>
            <a:off x="5075319" y="4906005"/>
            <a:ext cx="1516617" cy="1077089"/>
          </a:xfrm>
          <a:prstGeom prst="line">
            <a:avLst/>
          </a:prstGeom>
          <a:noFill/>
          <a:ln w="19050" cap="flat" cmpd="sng" algn="ctr">
            <a:solidFill>
              <a:schemeClr val="tx1">
                <a:lumMod val="65000"/>
              </a:schemeClr>
            </a:solidFill>
            <a:prstDash val="sysDot"/>
            <a:miter lim="800000"/>
          </a:ln>
          <a:effectLst/>
        </p:spPr>
      </p:cxnSp>
      <p:cxnSp>
        <p:nvCxnSpPr>
          <p:cNvPr id="302" name="Egyenes összekötő 358">
            <a:extLst>
              <a:ext uri="{FF2B5EF4-FFF2-40B4-BE49-F238E27FC236}">
                <a16:creationId xmlns:a16="http://schemas.microsoft.com/office/drawing/2014/main" id="{37B3499C-CE53-B16C-A8B3-1A31F579493F}"/>
              </a:ext>
            </a:extLst>
          </p:cNvPr>
          <p:cNvCxnSpPr>
            <a:cxnSpLocks/>
            <a:stCxn id="225" idx="7"/>
          </p:cNvCxnSpPr>
          <p:nvPr/>
        </p:nvCxnSpPr>
        <p:spPr>
          <a:xfrm flipV="1">
            <a:off x="7689269" y="2051977"/>
            <a:ext cx="670756" cy="1090851"/>
          </a:xfrm>
          <a:prstGeom prst="line">
            <a:avLst/>
          </a:prstGeom>
          <a:noFill/>
          <a:ln w="19050" cap="flat" cmpd="sng" algn="ctr">
            <a:solidFill>
              <a:schemeClr val="tx1">
                <a:lumMod val="65000"/>
              </a:schemeClr>
            </a:solidFill>
            <a:prstDash val="sysDot"/>
            <a:miter lim="800000"/>
          </a:ln>
          <a:effectLst/>
        </p:spPr>
      </p:cxnSp>
      <p:cxnSp>
        <p:nvCxnSpPr>
          <p:cNvPr id="303" name="Egyenes összekötő 358">
            <a:extLst>
              <a:ext uri="{FF2B5EF4-FFF2-40B4-BE49-F238E27FC236}">
                <a16:creationId xmlns:a16="http://schemas.microsoft.com/office/drawing/2014/main" id="{C33D441E-9ED0-6011-E23F-AE4CED08A320}"/>
              </a:ext>
            </a:extLst>
          </p:cNvPr>
          <p:cNvCxnSpPr>
            <a:cxnSpLocks/>
            <a:stCxn id="231" idx="0"/>
            <a:endCxn id="167" idx="0"/>
          </p:cNvCxnSpPr>
          <p:nvPr/>
        </p:nvCxnSpPr>
        <p:spPr>
          <a:xfrm flipH="1" flipV="1">
            <a:off x="7100600" y="2170804"/>
            <a:ext cx="111726" cy="946073"/>
          </a:xfrm>
          <a:prstGeom prst="line">
            <a:avLst/>
          </a:prstGeom>
          <a:noFill/>
          <a:ln w="19050" cap="flat" cmpd="sng" algn="ctr">
            <a:solidFill>
              <a:schemeClr val="tx1">
                <a:lumMod val="65000"/>
              </a:schemeClr>
            </a:solidFill>
            <a:prstDash val="sysDot"/>
            <a:miter lim="800000"/>
          </a:ln>
          <a:effectLst/>
        </p:spPr>
      </p:cxnSp>
      <p:cxnSp>
        <p:nvCxnSpPr>
          <p:cNvPr id="310" name="Egyenes összekötő 358">
            <a:extLst>
              <a:ext uri="{FF2B5EF4-FFF2-40B4-BE49-F238E27FC236}">
                <a16:creationId xmlns:a16="http://schemas.microsoft.com/office/drawing/2014/main" id="{DBE817E1-56E3-2CED-874F-919C97FCED4B}"/>
              </a:ext>
            </a:extLst>
          </p:cNvPr>
          <p:cNvCxnSpPr>
            <a:cxnSpLocks/>
          </p:cNvCxnSpPr>
          <p:nvPr/>
        </p:nvCxnSpPr>
        <p:spPr>
          <a:xfrm flipV="1">
            <a:off x="7587799" y="4937719"/>
            <a:ext cx="934642" cy="1095982"/>
          </a:xfrm>
          <a:prstGeom prst="line">
            <a:avLst/>
          </a:prstGeom>
          <a:noFill/>
          <a:ln w="19050" cap="flat" cmpd="sng" algn="ctr">
            <a:solidFill>
              <a:schemeClr val="tx1">
                <a:lumMod val="65000"/>
              </a:schemeClr>
            </a:solidFill>
            <a:prstDash val="sysDot"/>
            <a:miter lim="800000"/>
          </a:ln>
          <a:effectLst/>
        </p:spPr>
      </p:cxnSp>
      <p:cxnSp>
        <p:nvCxnSpPr>
          <p:cNvPr id="315" name="Egyenes összekötő 358">
            <a:extLst>
              <a:ext uri="{FF2B5EF4-FFF2-40B4-BE49-F238E27FC236}">
                <a16:creationId xmlns:a16="http://schemas.microsoft.com/office/drawing/2014/main" id="{7CB4FE73-E187-EE9F-00D5-8414BF3DD6F0}"/>
              </a:ext>
            </a:extLst>
          </p:cNvPr>
          <p:cNvCxnSpPr>
            <a:cxnSpLocks/>
          </p:cNvCxnSpPr>
          <p:nvPr/>
        </p:nvCxnSpPr>
        <p:spPr>
          <a:xfrm flipH="1">
            <a:off x="4194596" y="4873634"/>
            <a:ext cx="3157795" cy="1222113"/>
          </a:xfrm>
          <a:prstGeom prst="line">
            <a:avLst/>
          </a:prstGeom>
          <a:noFill/>
          <a:ln w="19050" cap="flat" cmpd="sng" algn="ctr">
            <a:solidFill>
              <a:schemeClr val="tx1">
                <a:lumMod val="65000"/>
              </a:schemeClr>
            </a:solidFill>
            <a:prstDash val="sysDot"/>
            <a:miter lim="800000"/>
          </a:ln>
          <a:effectLst/>
        </p:spPr>
      </p:cxnSp>
      <p:cxnSp>
        <p:nvCxnSpPr>
          <p:cNvPr id="318" name="Egyenes összekötő 358">
            <a:extLst>
              <a:ext uri="{FF2B5EF4-FFF2-40B4-BE49-F238E27FC236}">
                <a16:creationId xmlns:a16="http://schemas.microsoft.com/office/drawing/2014/main" id="{7FB0CF8D-41DD-1774-DFC5-109B396D8A9E}"/>
              </a:ext>
            </a:extLst>
          </p:cNvPr>
          <p:cNvCxnSpPr>
            <a:cxnSpLocks/>
          </p:cNvCxnSpPr>
          <p:nvPr/>
        </p:nvCxnSpPr>
        <p:spPr>
          <a:xfrm flipH="1" flipV="1">
            <a:off x="7445836" y="4358204"/>
            <a:ext cx="1993075" cy="1795913"/>
          </a:xfrm>
          <a:prstGeom prst="line">
            <a:avLst/>
          </a:prstGeom>
          <a:noFill/>
          <a:ln w="19050" cap="flat" cmpd="sng" algn="ctr">
            <a:solidFill>
              <a:schemeClr val="tx1">
                <a:lumMod val="65000"/>
              </a:schemeClr>
            </a:solidFill>
            <a:prstDash val="sysDot"/>
            <a:miter lim="800000"/>
          </a:ln>
          <a:effectLst/>
        </p:spPr>
      </p:cxnSp>
      <p:sp>
        <p:nvSpPr>
          <p:cNvPr id="320" name="TextBox 319">
            <a:extLst>
              <a:ext uri="{FF2B5EF4-FFF2-40B4-BE49-F238E27FC236}">
                <a16:creationId xmlns:a16="http://schemas.microsoft.com/office/drawing/2014/main" id="{819EEF6A-719F-210C-CBBE-1BE330026D0A}"/>
              </a:ext>
            </a:extLst>
          </p:cNvPr>
          <p:cNvSpPr txBox="1"/>
          <p:nvPr/>
        </p:nvSpPr>
        <p:spPr>
          <a:xfrm>
            <a:off x="6390968" y="6451776"/>
            <a:ext cx="2738776" cy="338554"/>
          </a:xfrm>
          <a:prstGeom prst="rect">
            <a:avLst/>
          </a:prstGeom>
          <a:solidFill>
            <a:srgbClr val="FFFFFF">
              <a:alpha val="65098"/>
            </a:srgbClr>
          </a:solidFill>
        </p:spPr>
        <p:txBody>
          <a:bodyPr wrap="square" rtlCol="0">
            <a:spAutoFit/>
          </a:bodyPr>
          <a:lstStyle/>
          <a:p>
            <a:pPr algn="ctr"/>
            <a:r>
              <a:rPr lang="en-GB" sz="1600" b="1" noProof="0" dirty="0">
                <a:solidFill>
                  <a:schemeClr val="bg1"/>
                </a:solidFill>
                <a:latin typeface="Roboto" panose="02000000000000000000" pitchFamily="2" charset="0"/>
                <a:ea typeface="Roboto" panose="02000000000000000000" pitchFamily="2" charset="0"/>
              </a:rPr>
              <a:t>data curation from sources</a:t>
            </a:r>
          </a:p>
        </p:txBody>
      </p:sp>
      <p:cxnSp>
        <p:nvCxnSpPr>
          <p:cNvPr id="49" name="Egyenes összekötő 358">
            <a:extLst>
              <a:ext uri="{FF2B5EF4-FFF2-40B4-BE49-F238E27FC236}">
                <a16:creationId xmlns:a16="http://schemas.microsoft.com/office/drawing/2014/main" id="{A28F60F7-C12B-0EAE-FC1A-D628B25615BC}"/>
              </a:ext>
            </a:extLst>
          </p:cNvPr>
          <p:cNvCxnSpPr>
            <a:cxnSpLocks/>
          </p:cNvCxnSpPr>
          <p:nvPr/>
        </p:nvCxnSpPr>
        <p:spPr>
          <a:xfrm flipH="1" flipV="1">
            <a:off x="7440188" y="4351020"/>
            <a:ext cx="890262" cy="1531937"/>
          </a:xfrm>
          <a:prstGeom prst="line">
            <a:avLst/>
          </a:prstGeom>
          <a:noFill/>
          <a:ln w="19050" cap="flat" cmpd="sng" algn="ctr">
            <a:solidFill>
              <a:schemeClr val="tx1">
                <a:lumMod val="65000"/>
              </a:schemeClr>
            </a:solidFill>
            <a:prstDash val="sysDot"/>
            <a:miter lim="800000"/>
          </a:ln>
          <a:effectLst/>
        </p:spPr>
      </p:cxnSp>
      <p:grpSp>
        <p:nvGrpSpPr>
          <p:cNvPr id="176" name="Csoportba foglalás 231">
            <a:extLst>
              <a:ext uri="{FF2B5EF4-FFF2-40B4-BE49-F238E27FC236}">
                <a16:creationId xmlns:a16="http://schemas.microsoft.com/office/drawing/2014/main" id="{C9CADB4B-A2C4-E907-F1BC-FC07BCD3FD66}"/>
              </a:ext>
            </a:extLst>
          </p:cNvPr>
          <p:cNvGrpSpPr/>
          <p:nvPr/>
        </p:nvGrpSpPr>
        <p:grpSpPr>
          <a:xfrm>
            <a:off x="4167275" y="3116877"/>
            <a:ext cx="7421658" cy="700962"/>
            <a:chOff x="321468" y="4187558"/>
            <a:chExt cx="12283390" cy="1225817"/>
          </a:xfrm>
        </p:grpSpPr>
        <p:sp>
          <p:nvSpPr>
            <p:cNvPr id="177" name="Ellipszis 232">
              <a:extLst>
                <a:ext uri="{FF2B5EF4-FFF2-40B4-BE49-F238E27FC236}">
                  <a16:creationId xmlns:a16="http://schemas.microsoft.com/office/drawing/2014/main" id="{8ECB263D-C678-2AD3-9D91-5C42C267B0B3}"/>
                </a:ext>
              </a:extLst>
            </p:cNvPr>
            <p:cNvSpPr/>
            <p:nvPr/>
          </p:nvSpPr>
          <p:spPr>
            <a:xfrm>
              <a:off x="400050" y="430053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Ellipszis 233">
              <a:extLst>
                <a:ext uri="{FF2B5EF4-FFF2-40B4-BE49-F238E27FC236}">
                  <a16:creationId xmlns:a16="http://schemas.microsoft.com/office/drawing/2014/main" id="{56E5E18A-A669-1ABD-16B3-1EAEA251580A}"/>
                </a:ext>
              </a:extLst>
            </p:cNvPr>
            <p:cNvSpPr/>
            <p:nvPr/>
          </p:nvSpPr>
          <p:spPr>
            <a:xfrm>
              <a:off x="8462719" y="485496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Ellipszis 234">
              <a:extLst>
                <a:ext uri="{FF2B5EF4-FFF2-40B4-BE49-F238E27FC236}">
                  <a16:creationId xmlns:a16="http://schemas.microsoft.com/office/drawing/2014/main" id="{BF28FD8C-4B0C-5432-DC50-60305DA20889}"/>
                </a:ext>
              </a:extLst>
            </p:cNvPr>
            <p:cNvSpPr/>
            <p:nvPr/>
          </p:nvSpPr>
          <p:spPr>
            <a:xfrm>
              <a:off x="4910138" y="517091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Ellipszis 235">
              <a:extLst>
                <a:ext uri="{FF2B5EF4-FFF2-40B4-BE49-F238E27FC236}">
                  <a16:creationId xmlns:a16="http://schemas.microsoft.com/office/drawing/2014/main" id="{A4E5F8F7-CB79-E4C6-2A9C-820218D21797}"/>
                </a:ext>
              </a:extLst>
            </p:cNvPr>
            <p:cNvSpPr/>
            <p:nvPr/>
          </p:nvSpPr>
          <p:spPr>
            <a:xfrm>
              <a:off x="4194957" y="506297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Ellipszis 236">
              <a:extLst>
                <a:ext uri="{FF2B5EF4-FFF2-40B4-BE49-F238E27FC236}">
                  <a16:creationId xmlns:a16="http://schemas.microsoft.com/office/drawing/2014/main" id="{71DA3409-9388-D3A5-3B6C-B44022AD2587}"/>
                </a:ext>
              </a:extLst>
            </p:cNvPr>
            <p:cNvSpPr/>
            <p:nvPr/>
          </p:nvSpPr>
          <p:spPr>
            <a:xfrm>
              <a:off x="2735176" y="420061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Ellipszis 237">
              <a:extLst>
                <a:ext uri="{FF2B5EF4-FFF2-40B4-BE49-F238E27FC236}">
                  <a16:creationId xmlns:a16="http://schemas.microsoft.com/office/drawing/2014/main" id="{49AFE9CA-4D93-6A8E-C26F-89B30EC8E4C7}"/>
                </a:ext>
              </a:extLst>
            </p:cNvPr>
            <p:cNvSpPr/>
            <p:nvPr/>
          </p:nvSpPr>
          <p:spPr>
            <a:xfrm>
              <a:off x="721520" y="509904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Ellipszis 238">
              <a:extLst>
                <a:ext uri="{FF2B5EF4-FFF2-40B4-BE49-F238E27FC236}">
                  <a16:creationId xmlns:a16="http://schemas.microsoft.com/office/drawing/2014/main" id="{780D1D44-F420-FB59-618A-0DC199338D4E}"/>
                </a:ext>
              </a:extLst>
            </p:cNvPr>
            <p:cNvSpPr/>
            <p:nvPr/>
          </p:nvSpPr>
          <p:spPr>
            <a:xfrm>
              <a:off x="321468" y="525621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Ellipszis 239">
              <a:extLst>
                <a:ext uri="{FF2B5EF4-FFF2-40B4-BE49-F238E27FC236}">
                  <a16:creationId xmlns:a16="http://schemas.microsoft.com/office/drawing/2014/main" id="{42F37D80-62E4-54FD-628D-6606E3C00358}"/>
                </a:ext>
              </a:extLst>
            </p:cNvPr>
            <p:cNvSpPr/>
            <p:nvPr/>
          </p:nvSpPr>
          <p:spPr>
            <a:xfrm>
              <a:off x="642938" y="464343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Ellipszis 240">
              <a:extLst>
                <a:ext uri="{FF2B5EF4-FFF2-40B4-BE49-F238E27FC236}">
                  <a16:creationId xmlns:a16="http://schemas.microsoft.com/office/drawing/2014/main" id="{E873B186-C0DE-1134-460E-05D926FE89DD}"/>
                </a:ext>
              </a:extLst>
            </p:cNvPr>
            <p:cNvSpPr/>
            <p:nvPr/>
          </p:nvSpPr>
          <p:spPr>
            <a:xfrm>
              <a:off x="942975" y="430053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Ellipszis 241">
              <a:extLst>
                <a:ext uri="{FF2B5EF4-FFF2-40B4-BE49-F238E27FC236}">
                  <a16:creationId xmlns:a16="http://schemas.microsoft.com/office/drawing/2014/main" id="{E384316F-E2F6-FDA5-9C73-7CB23890EDE7}"/>
                </a:ext>
              </a:extLst>
            </p:cNvPr>
            <p:cNvSpPr/>
            <p:nvPr/>
          </p:nvSpPr>
          <p:spPr>
            <a:xfrm>
              <a:off x="4599506" y="483225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Ellipszis 242">
              <a:extLst>
                <a:ext uri="{FF2B5EF4-FFF2-40B4-BE49-F238E27FC236}">
                  <a16:creationId xmlns:a16="http://schemas.microsoft.com/office/drawing/2014/main" id="{C43C30E1-E59E-88F9-DCBB-97FF64DCCFE9}"/>
                </a:ext>
              </a:extLst>
            </p:cNvPr>
            <p:cNvSpPr/>
            <p:nvPr/>
          </p:nvSpPr>
          <p:spPr>
            <a:xfrm>
              <a:off x="3841572" y="524050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Ellipszis 243">
              <a:extLst>
                <a:ext uri="{FF2B5EF4-FFF2-40B4-BE49-F238E27FC236}">
                  <a16:creationId xmlns:a16="http://schemas.microsoft.com/office/drawing/2014/main" id="{6BA24B28-F13C-3CB8-161F-DC3D9DBE1466}"/>
                </a:ext>
              </a:extLst>
            </p:cNvPr>
            <p:cNvSpPr/>
            <p:nvPr/>
          </p:nvSpPr>
          <p:spPr>
            <a:xfrm>
              <a:off x="3762019" y="483195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Ellipszis 244">
              <a:extLst>
                <a:ext uri="{FF2B5EF4-FFF2-40B4-BE49-F238E27FC236}">
                  <a16:creationId xmlns:a16="http://schemas.microsoft.com/office/drawing/2014/main" id="{21AFF3D5-DC39-1584-F6B4-46C625AA85B8}"/>
                </a:ext>
              </a:extLst>
            </p:cNvPr>
            <p:cNvSpPr/>
            <p:nvPr/>
          </p:nvSpPr>
          <p:spPr>
            <a:xfrm>
              <a:off x="3604856" y="449941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Ellipszis 245">
              <a:extLst>
                <a:ext uri="{FF2B5EF4-FFF2-40B4-BE49-F238E27FC236}">
                  <a16:creationId xmlns:a16="http://schemas.microsoft.com/office/drawing/2014/main" id="{B075750C-856E-2665-99E8-2FDFF65802FB}"/>
                </a:ext>
              </a:extLst>
            </p:cNvPr>
            <p:cNvSpPr/>
            <p:nvPr/>
          </p:nvSpPr>
          <p:spPr>
            <a:xfrm>
              <a:off x="3007517" y="456485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Ellipszis 246">
              <a:extLst>
                <a:ext uri="{FF2B5EF4-FFF2-40B4-BE49-F238E27FC236}">
                  <a16:creationId xmlns:a16="http://schemas.microsoft.com/office/drawing/2014/main" id="{46AC693B-66F5-D49D-351D-F8FFAAFCEB5F}"/>
                </a:ext>
              </a:extLst>
            </p:cNvPr>
            <p:cNvSpPr/>
            <p:nvPr/>
          </p:nvSpPr>
          <p:spPr>
            <a:xfrm>
              <a:off x="2253015" y="449941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Ellipszis 247">
              <a:extLst>
                <a:ext uri="{FF2B5EF4-FFF2-40B4-BE49-F238E27FC236}">
                  <a16:creationId xmlns:a16="http://schemas.microsoft.com/office/drawing/2014/main" id="{FE199A96-EE30-F01C-8F2C-CDA86CFF6C23}"/>
                </a:ext>
              </a:extLst>
            </p:cNvPr>
            <p:cNvSpPr/>
            <p:nvPr/>
          </p:nvSpPr>
          <p:spPr>
            <a:xfrm>
              <a:off x="3250668" y="418755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Ellipszis 248">
              <a:extLst>
                <a:ext uri="{FF2B5EF4-FFF2-40B4-BE49-F238E27FC236}">
                  <a16:creationId xmlns:a16="http://schemas.microsoft.com/office/drawing/2014/main" id="{DC71C06E-E608-7417-7C85-59A71F9F76FE}"/>
                </a:ext>
              </a:extLst>
            </p:cNvPr>
            <p:cNvSpPr/>
            <p:nvPr/>
          </p:nvSpPr>
          <p:spPr>
            <a:xfrm>
              <a:off x="2113755" y="418782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Ellipszis 249">
              <a:extLst>
                <a:ext uri="{FF2B5EF4-FFF2-40B4-BE49-F238E27FC236}">
                  <a16:creationId xmlns:a16="http://schemas.microsoft.com/office/drawing/2014/main" id="{B1E6FF04-1ECC-EEC2-B5E7-334DD91E6ECD}"/>
                </a:ext>
              </a:extLst>
            </p:cNvPr>
            <p:cNvSpPr/>
            <p:nvPr/>
          </p:nvSpPr>
          <p:spPr>
            <a:xfrm>
              <a:off x="2521567" y="493354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Ellipszis 250">
              <a:extLst>
                <a:ext uri="{FF2B5EF4-FFF2-40B4-BE49-F238E27FC236}">
                  <a16:creationId xmlns:a16="http://schemas.microsoft.com/office/drawing/2014/main" id="{DD5FE76F-01A5-A0CE-1C31-87262DA4756F}"/>
                </a:ext>
              </a:extLst>
            </p:cNvPr>
            <p:cNvSpPr/>
            <p:nvPr/>
          </p:nvSpPr>
          <p:spPr>
            <a:xfrm>
              <a:off x="1852884" y="485496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Ellipszis 251">
              <a:extLst>
                <a:ext uri="{FF2B5EF4-FFF2-40B4-BE49-F238E27FC236}">
                  <a16:creationId xmlns:a16="http://schemas.microsoft.com/office/drawing/2014/main" id="{9E397819-0F52-2CB0-6F3C-E9EF86FE569C}"/>
                </a:ext>
              </a:extLst>
            </p:cNvPr>
            <p:cNvSpPr/>
            <p:nvPr/>
          </p:nvSpPr>
          <p:spPr>
            <a:xfrm>
              <a:off x="2120811" y="520064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Ellipszis 252">
              <a:extLst>
                <a:ext uri="{FF2B5EF4-FFF2-40B4-BE49-F238E27FC236}">
                  <a16:creationId xmlns:a16="http://schemas.microsoft.com/office/drawing/2014/main" id="{FEA1FE87-057F-A3BF-92D5-043B43118E38}"/>
                </a:ext>
              </a:extLst>
            </p:cNvPr>
            <p:cNvSpPr/>
            <p:nvPr/>
          </p:nvSpPr>
          <p:spPr>
            <a:xfrm>
              <a:off x="1324946" y="456485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8" name="Egyenes összekötő 253">
              <a:extLst>
                <a:ext uri="{FF2B5EF4-FFF2-40B4-BE49-F238E27FC236}">
                  <a16:creationId xmlns:a16="http://schemas.microsoft.com/office/drawing/2014/main" id="{68F2F1B6-8C10-9CC3-D54D-83CF3E2E42E7}"/>
                </a:ext>
              </a:extLst>
            </p:cNvPr>
            <p:cNvCxnSpPr>
              <a:cxnSpLocks/>
              <a:endCxn id="185" idx="2"/>
            </p:cNvCxnSpPr>
            <p:nvPr/>
          </p:nvCxnSpPr>
          <p:spPr>
            <a:xfrm flipV="1">
              <a:off x="478631" y="4379119"/>
              <a:ext cx="464344" cy="7144"/>
            </a:xfrm>
            <a:prstGeom prst="line">
              <a:avLst/>
            </a:prstGeom>
            <a:noFill/>
            <a:ln w="28575" cap="flat" cmpd="sng" algn="ctr">
              <a:solidFill>
                <a:sysClr val="windowText" lastClr="000000"/>
              </a:solidFill>
              <a:prstDash val="solid"/>
              <a:miter lim="800000"/>
            </a:ln>
            <a:effectLst/>
          </p:spPr>
        </p:cxnSp>
        <p:cxnSp>
          <p:nvCxnSpPr>
            <p:cNvPr id="199" name="Egyenes összekötő 254">
              <a:extLst>
                <a:ext uri="{FF2B5EF4-FFF2-40B4-BE49-F238E27FC236}">
                  <a16:creationId xmlns:a16="http://schemas.microsoft.com/office/drawing/2014/main" id="{38536A9B-E938-8B63-5755-7CEDDEFB61A8}"/>
                </a:ext>
              </a:extLst>
            </p:cNvPr>
            <p:cNvCxnSpPr>
              <a:cxnSpLocks/>
              <a:stCxn id="177" idx="5"/>
              <a:endCxn id="184" idx="5"/>
            </p:cNvCxnSpPr>
            <p:nvPr/>
          </p:nvCxnSpPr>
          <p:spPr>
            <a:xfrm>
              <a:off x="534197" y="4434685"/>
              <a:ext cx="242888" cy="342899"/>
            </a:xfrm>
            <a:prstGeom prst="line">
              <a:avLst/>
            </a:prstGeom>
            <a:noFill/>
            <a:ln w="28575" cap="flat" cmpd="sng" algn="ctr">
              <a:solidFill>
                <a:sysClr val="windowText" lastClr="000000"/>
              </a:solidFill>
              <a:prstDash val="solid"/>
              <a:miter lim="800000"/>
            </a:ln>
            <a:effectLst/>
          </p:spPr>
        </p:cxnSp>
        <p:cxnSp>
          <p:nvCxnSpPr>
            <p:cNvPr id="200" name="Egyenes összekötő 255">
              <a:extLst>
                <a:ext uri="{FF2B5EF4-FFF2-40B4-BE49-F238E27FC236}">
                  <a16:creationId xmlns:a16="http://schemas.microsoft.com/office/drawing/2014/main" id="{6FC8ADAB-48B3-55CF-A480-F31A6A4E1D39}"/>
                </a:ext>
              </a:extLst>
            </p:cNvPr>
            <p:cNvCxnSpPr>
              <a:cxnSpLocks/>
              <a:endCxn id="181" idx="6"/>
            </p:cNvCxnSpPr>
            <p:nvPr/>
          </p:nvCxnSpPr>
          <p:spPr>
            <a:xfrm>
              <a:off x="2181845" y="4257059"/>
              <a:ext cx="710494" cy="22137"/>
            </a:xfrm>
            <a:prstGeom prst="line">
              <a:avLst/>
            </a:prstGeom>
            <a:noFill/>
            <a:ln w="28575" cap="flat" cmpd="sng" algn="ctr">
              <a:solidFill>
                <a:sysClr val="windowText" lastClr="000000"/>
              </a:solidFill>
              <a:prstDash val="solid"/>
              <a:miter lim="800000"/>
            </a:ln>
            <a:effectLst/>
          </p:spPr>
        </p:cxnSp>
        <p:cxnSp>
          <p:nvCxnSpPr>
            <p:cNvPr id="201" name="Egyenes összekötő 256">
              <a:extLst>
                <a:ext uri="{FF2B5EF4-FFF2-40B4-BE49-F238E27FC236}">
                  <a16:creationId xmlns:a16="http://schemas.microsoft.com/office/drawing/2014/main" id="{1D286F60-A6AE-37C3-D90F-B79662EDDE6F}"/>
                </a:ext>
              </a:extLst>
            </p:cNvPr>
            <p:cNvCxnSpPr>
              <a:cxnSpLocks/>
              <a:endCxn id="192" idx="6"/>
            </p:cNvCxnSpPr>
            <p:nvPr/>
          </p:nvCxnSpPr>
          <p:spPr>
            <a:xfrm flipV="1">
              <a:off x="2827338" y="4266141"/>
              <a:ext cx="580493" cy="20109"/>
            </a:xfrm>
            <a:prstGeom prst="line">
              <a:avLst/>
            </a:prstGeom>
            <a:noFill/>
            <a:ln w="28575" cap="flat" cmpd="sng" algn="ctr">
              <a:solidFill>
                <a:sysClr val="windowText" lastClr="000000"/>
              </a:solidFill>
              <a:prstDash val="solid"/>
              <a:miter lim="800000"/>
            </a:ln>
            <a:effectLst/>
          </p:spPr>
        </p:cxnSp>
        <p:cxnSp>
          <p:nvCxnSpPr>
            <p:cNvPr id="202" name="Egyenes összekötő 257">
              <a:extLst>
                <a:ext uri="{FF2B5EF4-FFF2-40B4-BE49-F238E27FC236}">
                  <a16:creationId xmlns:a16="http://schemas.microsoft.com/office/drawing/2014/main" id="{369F56F3-F7ED-5EA6-C139-4EF82EB98542}"/>
                </a:ext>
              </a:extLst>
            </p:cNvPr>
            <p:cNvCxnSpPr>
              <a:cxnSpLocks/>
              <a:stCxn id="184" idx="4"/>
              <a:endCxn id="182" idx="0"/>
            </p:cNvCxnSpPr>
            <p:nvPr/>
          </p:nvCxnSpPr>
          <p:spPr>
            <a:xfrm>
              <a:off x="721520" y="4800600"/>
              <a:ext cx="78582" cy="298449"/>
            </a:xfrm>
            <a:prstGeom prst="line">
              <a:avLst/>
            </a:prstGeom>
            <a:noFill/>
            <a:ln w="28575" cap="flat" cmpd="sng" algn="ctr">
              <a:solidFill>
                <a:sysClr val="windowText" lastClr="000000"/>
              </a:solidFill>
              <a:prstDash val="solid"/>
              <a:miter lim="800000"/>
            </a:ln>
            <a:effectLst/>
          </p:spPr>
        </p:cxnSp>
        <p:cxnSp>
          <p:nvCxnSpPr>
            <p:cNvPr id="203" name="Egyenes összekötő 258">
              <a:extLst>
                <a:ext uri="{FF2B5EF4-FFF2-40B4-BE49-F238E27FC236}">
                  <a16:creationId xmlns:a16="http://schemas.microsoft.com/office/drawing/2014/main" id="{A8020DD5-C323-E81E-AB6F-33FB66463BA8}"/>
                </a:ext>
              </a:extLst>
            </p:cNvPr>
            <p:cNvCxnSpPr>
              <a:cxnSpLocks/>
              <a:endCxn id="191" idx="5"/>
            </p:cNvCxnSpPr>
            <p:nvPr/>
          </p:nvCxnSpPr>
          <p:spPr>
            <a:xfrm>
              <a:off x="2145551" y="4244445"/>
              <a:ext cx="241611" cy="389117"/>
            </a:xfrm>
            <a:prstGeom prst="line">
              <a:avLst/>
            </a:prstGeom>
            <a:noFill/>
            <a:ln w="28575" cap="flat" cmpd="sng" algn="ctr">
              <a:solidFill>
                <a:sysClr val="windowText" lastClr="000000"/>
              </a:solidFill>
              <a:prstDash val="solid"/>
              <a:miter lim="800000"/>
            </a:ln>
            <a:effectLst/>
          </p:spPr>
        </p:cxnSp>
        <p:cxnSp>
          <p:nvCxnSpPr>
            <p:cNvPr id="204" name="Egyenes összekötő 259">
              <a:extLst>
                <a:ext uri="{FF2B5EF4-FFF2-40B4-BE49-F238E27FC236}">
                  <a16:creationId xmlns:a16="http://schemas.microsoft.com/office/drawing/2014/main" id="{B1D2C098-7061-665D-5456-828982B675BB}"/>
                </a:ext>
              </a:extLst>
            </p:cNvPr>
            <p:cNvCxnSpPr>
              <a:cxnSpLocks/>
              <a:endCxn id="189" idx="1"/>
            </p:cNvCxnSpPr>
            <p:nvPr/>
          </p:nvCxnSpPr>
          <p:spPr>
            <a:xfrm>
              <a:off x="3311131" y="4235097"/>
              <a:ext cx="316741" cy="287334"/>
            </a:xfrm>
            <a:prstGeom prst="line">
              <a:avLst/>
            </a:prstGeom>
            <a:noFill/>
            <a:ln w="28575" cap="flat" cmpd="sng" algn="ctr">
              <a:solidFill>
                <a:sysClr val="windowText" lastClr="000000"/>
              </a:solidFill>
              <a:prstDash val="solid"/>
              <a:miter lim="800000"/>
            </a:ln>
            <a:effectLst/>
          </p:spPr>
        </p:cxnSp>
        <p:cxnSp>
          <p:nvCxnSpPr>
            <p:cNvPr id="205" name="Egyenes összekötő 260">
              <a:extLst>
                <a:ext uri="{FF2B5EF4-FFF2-40B4-BE49-F238E27FC236}">
                  <a16:creationId xmlns:a16="http://schemas.microsoft.com/office/drawing/2014/main" id="{49AD9CB6-2F9B-14D5-9F49-175FF3CE6EF7}"/>
                </a:ext>
              </a:extLst>
            </p:cNvPr>
            <p:cNvCxnSpPr>
              <a:cxnSpLocks/>
              <a:endCxn id="190" idx="6"/>
            </p:cNvCxnSpPr>
            <p:nvPr/>
          </p:nvCxnSpPr>
          <p:spPr>
            <a:xfrm>
              <a:off x="2311138" y="4561859"/>
              <a:ext cx="853542" cy="81577"/>
            </a:xfrm>
            <a:prstGeom prst="line">
              <a:avLst/>
            </a:prstGeom>
            <a:noFill/>
            <a:ln w="28575" cap="flat" cmpd="sng" algn="ctr">
              <a:solidFill>
                <a:sysClr val="windowText" lastClr="000000"/>
              </a:solidFill>
              <a:prstDash val="solid"/>
              <a:miter lim="800000"/>
            </a:ln>
            <a:effectLst/>
          </p:spPr>
        </p:cxnSp>
        <p:cxnSp>
          <p:nvCxnSpPr>
            <p:cNvPr id="206" name="Egyenes összekötő 261">
              <a:extLst>
                <a:ext uri="{FF2B5EF4-FFF2-40B4-BE49-F238E27FC236}">
                  <a16:creationId xmlns:a16="http://schemas.microsoft.com/office/drawing/2014/main" id="{FC2C76BB-870C-727E-DEAD-F0EA5738805D}"/>
                </a:ext>
              </a:extLst>
            </p:cNvPr>
            <p:cNvCxnSpPr>
              <a:cxnSpLocks/>
              <a:endCxn id="189" idx="6"/>
            </p:cNvCxnSpPr>
            <p:nvPr/>
          </p:nvCxnSpPr>
          <p:spPr>
            <a:xfrm flipV="1">
              <a:off x="3086361" y="4577997"/>
              <a:ext cx="675658" cy="72053"/>
            </a:xfrm>
            <a:prstGeom prst="line">
              <a:avLst/>
            </a:prstGeom>
            <a:noFill/>
            <a:ln w="28575" cap="flat" cmpd="sng" algn="ctr">
              <a:solidFill>
                <a:sysClr val="windowText" lastClr="000000"/>
              </a:solidFill>
              <a:prstDash val="solid"/>
              <a:miter lim="800000"/>
            </a:ln>
            <a:effectLst/>
          </p:spPr>
        </p:cxnSp>
        <p:cxnSp>
          <p:nvCxnSpPr>
            <p:cNvPr id="207" name="Egyenes összekötő 262">
              <a:extLst>
                <a:ext uri="{FF2B5EF4-FFF2-40B4-BE49-F238E27FC236}">
                  <a16:creationId xmlns:a16="http://schemas.microsoft.com/office/drawing/2014/main" id="{5CE7484C-284B-6965-B76D-AFC144D3B4D0}"/>
                </a:ext>
              </a:extLst>
            </p:cNvPr>
            <p:cNvCxnSpPr>
              <a:cxnSpLocks/>
              <a:endCxn id="197" idx="6"/>
            </p:cNvCxnSpPr>
            <p:nvPr/>
          </p:nvCxnSpPr>
          <p:spPr>
            <a:xfrm flipV="1">
              <a:off x="746174" y="4643437"/>
              <a:ext cx="735935" cy="82019"/>
            </a:xfrm>
            <a:prstGeom prst="line">
              <a:avLst/>
            </a:prstGeom>
            <a:noFill/>
            <a:ln w="28575" cap="flat" cmpd="sng" algn="ctr">
              <a:solidFill>
                <a:sysClr val="windowText" lastClr="000000"/>
              </a:solidFill>
              <a:prstDash val="solid"/>
              <a:miter lim="800000"/>
            </a:ln>
            <a:effectLst/>
          </p:spPr>
        </p:cxnSp>
        <p:cxnSp>
          <p:nvCxnSpPr>
            <p:cNvPr id="208" name="Egyenes összekötő 263">
              <a:extLst>
                <a:ext uri="{FF2B5EF4-FFF2-40B4-BE49-F238E27FC236}">
                  <a16:creationId xmlns:a16="http://schemas.microsoft.com/office/drawing/2014/main" id="{6E891C6B-FCD4-FA81-3272-E6AD354ADCE9}"/>
                </a:ext>
              </a:extLst>
            </p:cNvPr>
            <p:cNvCxnSpPr>
              <a:cxnSpLocks/>
              <a:stCxn id="182" idx="7"/>
              <a:endCxn id="197" idx="7"/>
            </p:cNvCxnSpPr>
            <p:nvPr/>
          </p:nvCxnSpPr>
          <p:spPr>
            <a:xfrm flipV="1">
              <a:off x="855667" y="4587871"/>
              <a:ext cx="603426" cy="534194"/>
            </a:xfrm>
            <a:prstGeom prst="line">
              <a:avLst/>
            </a:prstGeom>
            <a:noFill/>
            <a:ln w="28575" cap="flat" cmpd="sng" algn="ctr">
              <a:solidFill>
                <a:sysClr val="windowText" lastClr="000000"/>
              </a:solidFill>
              <a:prstDash val="solid"/>
              <a:miter lim="800000"/>
            </a:ln>
            <a:effectLst/>
          </p:spPr>
        </p:cxnSp>
        <p:cxnSp>
          <p:nvCxnSpPr>
            <p:cNvPr id="209" name="Egyenes összekötő 264">
              <a:extLst>
                <a:ext uri="{FF2B5EF4-FFF2-40B4-BE49-F238E27FC236}">
                  <a16:creationId xmlns:a16="http://schemas.microsoft.com/office/drawing/2014/main" id="{15FE95EC-CE6C-234F-9835-E3F5EB9209E9}"/>
                </a:ext>
              </a:extLst>
            </p:cNvPr>
            <p:cNvCxnSpPr>
              <a:cxnSpLocks/>
              <a:stCxn id="183" idx="7"/>
              <a:endCxn id="182" idx="7"/>
            </p:cNvCxnSpPr>
            <p:nvPr/>
          </p:nvCxnSpPr>
          <p:spPr>
            <a:xfrm flipV="1">
              <a:off x="455615" y="5122065"/>
              <a:ext cx="400052" cy="157163"/>
            </a:xfrm>
            <a:prstGeom prst="line">
              <a:avLst/>
            </a:prstGeom>
            <a:noFill/>
            <a:ln w="28575" cap="flat" cmpd="sng" algn="ctr">
              <a:solidFill>
                <a:sysClr val="windowText" lastClr="000000"/>
              </a:solidFill>
              <a:prstDash val="solid"/>
              <a:miter lim="800000"/>
            </a:ln>
            <a:effectLst/>
          </p:spPr>
        </p:cxnSp>
        <p:cxnSp>
          <p:nvCxnSpPr>
            <p:cNvPr id="210" name="Egyenes összekötő 265">
              <a:extLst>
                <a:ext uri="{FF2B5EF4-FFF2-40B4-BE49-F238E27FC236}">
                  <a16:creationId xmlns:a16="http://schemas.microsoft.com/office/drawing/2014/main" id="{BD284A0E-8F58-418C-3B7D-5A1DA1999E58}"/>
                </a:ext>
              </a:extLst>
            </p:cNvPr>
            <p:cNvCxnSpPr>
              <a:cxnSpLocks/>
              <a:stCxn id="196" idx="5"/>
              <a:endCxn id="195" idx="5"/>
            </p:cNvCxnSpPr>
            <p:nvPr/>
          </p:nvCxnSpPr>
          <p:spPr>
            <a:xfrm flipH="1" flipV="1">
              <a:off x="1987031" y="4989115"/>
              <a:ext cx="267927" cy="345678"/>
            </a:xfrm>
            <a:prstGeom prst="line">
              <a:avLst/>
            </a:prstGeom>
            <a:noFill/>
            <a:ln w="28575" cap="flat" cmpd="sng" algn="ctr">
              <a:solidFill>
                <a:sysClr val="windowText" lastClr="000000"/>
              </a:solidFill>
              <a:prstDash val="solid"/>
              <a:miter lim="800000"/>
            </a:ln>
            <a:effectLst/>
          </p:spPr>
        </p:cxnSp>
        <p:cxnSp>
          <p:nvCxnSpPr>
            <p:cNvPr id="211" name="Egyenes összekötő 266">
              <a:extLst>
                <a:ext uri="{FF2B5EF4-FFF2-40B4-BE49-F238E27FC236}">
                  <a16:creationId xmlns:a16="http://schemas.microsoft.com/office/drawing/2014/main" id="{DA610F30-DD2F-69EC-3520-A8A7CE20FB85}"/>
                </a:ext>
              </a:extLst>
            </p:cNvPr>
            <p:cNvCxnSpPr>
              <a:cxnSpLocks/>
              <a:endCxn id="180" idx="6"/>
            </p:cNvCxnSpPr>
            <p:nvPr/>
          </p:nvCxnSpPr>
          <p:spPr>
            <a:xfrm>
              <a:off x="3840600" y="4910533"/>
              <a:ext cx="511520" cy="231019"/>
            </a:xfrm>
            <a:prstGeom prst="line">
              <a:avLst/>
            </a:prstGeom>
            <a:noFill/>
            <a:ln w="28575" cap="flat" cmpd="sng" algn="ctr">
              <a:solidFill>
                <a:sysClr val="windowText" lastClr="000000"/>
              </a:solidFill>
              <a:prstDash val="solid"/>
              <a:miter lim="800000"/>
            </a:ln>
            <a:effectLst/>
          </p:spPr>
        </p:cxnSp>
        <p:cxnSp>
          <p:nvCxnSpPr>
            <p:cNvPr id="212" name="Egyenes összekötő 267">
              <a:extLst>
                <a:ext uri="{FF2B5EF4-FFF2-40B4-BE49-F238E27FC236}">
                  <a16:creationId xmlns:a16="http://schemas.microsoft.com/office/drawing/2014/main" id="{BFF90161-34FC-E36E-AA63-8327FB9AAA30}"/>
                </a:ext>
              </a:extLst>
            </p:cNvPr>
            <p:cNvCxnSpPr>
              <a:cxnSpLocks/>
              <a:endCxn id="180" idx="2"/>
            </p:cNvCxnSpPr>
            <p:nvPr/>
          </p:nvCxnSpPr>
          <p:spPr>
            <a:xfrm flipV="1">
              <a:off x="3903795" y="5141552"/>
              <a:ext cx="291162" cy="152790"/>
            </a:xfrm>
            <a:prstGeom prst="line">
              <a:avLst/>
            </a:prstGeom>
            <a:noFill/>
            <a:ln w="28575" cap="flat" cmpd="sng" algn="ctr">
              <a:solidFill>
                <a:sysClr val="windowText" lastClr="000000"/>
              </a:solidFill>
              <a:prstDash val="solid"/>
              <a:miter lim="800000"/>
            </a:ln>
            <a:effectLst/>
          </p:spPr>
        </p:cxnSp>
        <p:cxnSp>
          <p:nvCxnSpPr>
            <p:cNvPr id="213" name="Egyenes összekötő 268">
              <a:extLst>
                <a:ext uri="{FF2B5EF4-FFF2-40B4-BE49-F238E27FC236}">
                  <a16:creationId xmlns:a16="http://schemas.microsoft.com/office/drawing/2014/main" id="{2EE918CB-3EB8-9234-1FB0-D47AF5AE8104}"/>
                </a:ext>
              </a:extLst>
            </p:cNvPr>
            <p:cNvCxnSpPr>
              <a:cxnSpLocks/>
              <a:endCxn id="186" idx="7"/>
            </p:cNvCxnSpPr>
            <p:nvPr/>
          </p:nvCxnSpPr>
          <p:spPr>
            <a:xfrm flipV="1">
              <a:off x="4288484" y="4855273"/>
              <a:ext cx="445169" cy="279802"/>
            </a:xfrm>
            <a:prstGeom prst="line">
              <a:avLst/>
            </a:prstGeom>
            <a:noFill/>
            <a:ln w="28575" cap="flat" cmpd="sng" algn="ctr">
              <a:solidFill>
                <a:sysClr val="windowText" lastClr="000000"/>
              </a:solidFill>
              <a:prstDash val="solid"/>
              <a:miter lim="800000"/>
            </a:ln>
            <a:effectLst/>
          </p:spPr>
        </p:cxnSp>
        <p:cxnSp>
          <p:nvCxnSpPr>
            <p:cNvPr id="214" name="Egyenes összekötő 269">
              <a:extLst>
                <a:ext uri="{FF2B5EF4-FFF2-40B4-BE49-F238E27FC236}">
                  <a16:creationId xmlns:a16="http://schemas.microsoft.com/office/drawing/2014/main" id="{B87E0FBD-C28E-D188-9210-B6ABDD3205E7}"/>
                </a:ext>
              </a:extLst>
            </p:cNvPr>
            <p:cNvCxnSpPr>
              <a:cxnSpLocks/>
              <a:endCxn id="179" idx="6"/>
            </p:cNvCxnSpPr>
            <p:nvPr/>
          </p:nvCxnSpPr>
          <p:spPr>
            <a:xfrm>
              <a:off x="4261677" y="5106960"/>
              <a:ext cx="805624" cy="142540"/>
            </a:xfrm>
            <a:prstGeom prst="line">
              <a:avLst/>
            </a:prstGeom>
            <a:noFill/>
            <a:ln w="28575" cap="flat" cmpd="sng" algn="ctr">
              <a:solidFill>
                <a:sysClr val="windowText" lastClr="000000"/>
              </a:solidFill>
              <a:prstDash val="solid"/>
              <a:miter lim="800000"/>
            </a:ln>
            <a:effectLst/>
          </p:spPr>
        </p:cxnSp>
        <p:cxnSp>
          <p:nvCxnSpPr>
            <p:cNvPr id="215" name="Egyenes összekötő 270">
              <a:extLst>
                <a:ext uri="{FF2B5EF4-FFF2-40B4-BE49-F238E27FC236}">
                  <a16:creationId xmlns:a16="http://schemas.microsoft.com/office/drawing/2014/main" id="{53BCDF9B-C327-7EE1-8F4C-0FFEA9B563C0}"/>
                </a:ext>
              </a:extLst>
            </p:cNvPr>
            <p:cNvCxnSpPr>
              <a:cxnSpLocks/>
              <a:endCxn id="232" idx="6"/>
            </p:cNvCxnSpPr>
            <p:nvPr/>
          </p:nvCxnSpPr>
          <p:spPr>
            <a:xfrm>
              <a:off x="4220221" y="4370764"/>
              <a:ext cx="544348" cy="235101"/>
            </a:xfrm>
            <a:prstGeom prst="line">
              <a:avLst/>
            </a:prstGeom>
            <a:noFill/>
            <a:ln w="28575" cap="flat" cmpd="sng" algn="ctr">
              <a:solidFill>
                <a:sysClr val="windowText" lastClr="000000"/>
              </a:solidFill>
              <a:prstDash val="solid"/>
              <a:miter lim="800000"/>
            </a:ln>
            <a:effectLst/>
          </p:spPr>
        </p:cxnSp>
        <p:cxnSp>
          <p:nvCxnSpPr>
            <p:cNvPr id="216" name="Egyenes összekötő 271">
              <a:extLst>
                <a:ext uri="{FF2B5EF4-FFF2-40B4-BE49-F238E27FC236}">
                  <a16:creationId xmlns:a16="http://schemas.microsoft.com/office/drawing/2014/main" id="{5E5DE59D-7D25-3AC4-330B-9995330FFF42}"/>
                </a:ext>
              </a:extLst>
            </p:cNvPr>
            <p:cNvCxnSpPr>
              <a:cxnSpLocks/>
              <a:endCxn id="222" idx="6"/>
            </p:cNvCxnSpPr>
            <p:nvPr/>
          </p:nvCxnSpPr>
          <p:spPr>
            <a:xfrm>
              <a:off x="7733471" y="5086126"/>
              <a:ext cx="700959" cy="241955"/>
            </a:xfrm>
            <a:prstGeom prst="line">
              <a:avLst/>
            </a:prstGeom>
            <a:noFill/>
            <a:ln w="28575" cap="flat" cmpd="sng" algn="ctr">
              <a:solidFill>
                <a:sysClr val="windowText" lastClr="000000"/>
              </a:solidFill>
              <a:prstDash val="solid"/>
              <a:miter lim="800000"/>
            </a:ln>
            <a:effectLst/>
          </p:spPr>
        </p:cxnSp>
        <p:cxnSp>
          <p:nvCxnSpPr>
            <p:cNvPr id="217" name="Egyenes összekötő 272">
              <a:extLst>
                <a:ext uri="{FF2B5EF4-FFF2-40B4-BE49-F238E27FC236}">
                  <a16:creationId xmlns:a16="http://schemas.microsoft.com/office/drawing/2014/main" id="{431B67F9-0A5F-D95F-2165-7CCCEB1B6F04}"/>
                </a:ext>
              </a:extLst>
            </p:cNvPr>
            <p:cNvCxnSpPr>
              <a:cxnSpLocks/>
              <a:endCxn id="178" idx="6"/>
            </p:cNvCxnSpPr>
            <p:nvPr/>
          </p:nvCxnSpPr>
          <p:spPr>
            <a:xfrm flipV="1">
              <a:off x="7752526" y="4933550"/>
              <a:ext cx="867356" cy="127618"/>
            </a:xfrm>
            <a:prstGeom prst="line">
              <a:avLst/>
            </a:prstGeom>
            <a:noFill/>
            <a:ln w="28575" cap="flat" cmpd="sng" algn="ctr">
              <a:solidFill>
                <a:sysClr val="windowText" lastClr="000000"/>
              </a:solidFill>
              <a:prstDash val="solid"/>
              <a:miter lim="800000"/>
            </a:ln>
            <a:effectLst/>
          </p:spPr>
        </p:cxnSp>
        <p:cxnSp>
          <p:nvCxnSpPr>
            <p:cNvPr id="218" name="Egyenes összekötő 273">
              <a:extLst>
                <a:ext uri="{FF2B5EF4-FFF2-40B4-BE49-F238E27FC236}">
                  <a16:creationId xmlns:a16="http://schemas.microsoft.com/office/drawing/2014/main" id="{B18BE311-AEA1-AC1B-3C6B-69D7C35EDE40}"/>
                </a:ext>
              </a:extLst>
            </p:cNvPr>
            <p:cNvCxnSpPr>
              <a:cxnSpLocks/>
              <a:stCxn id="186" idx="5"/>
              <a:endCxn id="179" idx="5"/>
            </p:cNvCxnSpPr>
            <p:nvPr/>
          </p:nvCxnSpPr>
          <p:spPr>
            <a:xfrm>
              <a:off x="4733653" y="4966404"/>
              <a:ext cx="310632" cy="338661"/>
            </a:xfrm>
            <a:prstGeom prst="line">
              <a:avLst/>
            </a:prstGeom>
            <a:noFill/>
            <a:ln w="28575" cap="flat" cmpd="sng" algn="ctr">
              <a:solidFill>
                <a:sysClr val="windowText" lastClr="000000"/>
              </a:solidFill>
              <a:prstDash val="solid"/>
              <a:miter lim="800000"/>
            </a:ln>
            <a:effectLst/>
          </p:spPr>
        </p:cxnSp>
        <p:cxnSp>
          <p:nvCxnSpPr>
            <p:cNvPr id="219" name="Egyenes összekötő 274">
              <a:extLst>
                <a:ext uri="{FF2B5EF4-FFF2-40B4-BE49-F238E27FC236}">
                  <a16:creationId xmlns:a16="http://schemas.microsoft.com/office/drawing/2014/main" id="{302B2494-6B3E-968F-80B6-70B3A4268A14}"/>
                </a:ext>
              </a:extLst>
            </p:cNvPr>
            <p:cNvCxnSpPr>
              <a:cxnSpLocks/>
              <a:stCxn id="196" idx="7"/>
              <a:endCxn id="194" idx="2"/>
            </p:cNvCxnSpPr>
            <p:nvPr/>
          </p:nvCxnSpPr>
          <p:spPr>
            <a:xfrm flipV="1">
              <a:off x="2254958" y="5012131"/>
              <a:ext cx="266609" cy="211531"/>
            </a:xfrm>
            <a:prstGeom prst="line">
              <a:avLst/>
            </a:prstGeom>
            <a:noFill/>
            <a:ln w="28575" cap="flat" cmpd="sng" algn="ctr">
              <a:solidFill>
                <a:sysClr val="windowText" lastClr="000000"/>
              </a:solidFill>
              <a:prstDash val="solid"/>
              <a:miter lim="800000"/>
            </a:ln>
            <a:effectLst/>
          </p:spPr>
        </p:cxnSp>
        <p:cxnSp>
          <p:nvCxnSpPr>
            <p:cNvPr id="220" name="Egyenes összekötő 275">
              <a:extLst>
                <a:ext uri="{FF2B5EF4-FFF2-40B4-BE49-F238E27FC236}">
                  <a16:creationId xmlns:a16="http://schemas.microsoft.com/office/drawing/2014/main" id="{040FB0C0-1313-3EA4-B1C7-C28CEDA4A648}"/>
                </a:ext>
              </a:extLst>
            </p:cNvPr>
            <p:cNvCxnSpPr>
              <a:cxnSpLocks/>
              <a:endCxn id="194" idx="6"/>
            </p:cNvCxnSpPr>
            <p:nvPr/>
          </p:nvCxnSpPr>
          <p:spPr>
            <a:xfrm>
              <a:off x="1928527" y="4939241"/>
              <a:ext cx="750203" cy="72890"/>
            </a:xfrm>
            <a:prstGeom prst="line">
              <a:avLst/>
            </a:prstGeom>
            <a:noFill/>
            <a:ln w="28575" cap="flat" cmpd="sng" algn="ctr">
              <a:solidFill>
                <a:sysClr val="windowText" lastClr="000000"/>
              </a:solidFill>
              <a:prstDash val="solid"/>
              <a:miter lim="800000"/>
            </a:ln>
            <a:effectLst/>
          </p:spPr>
        </p:cxnSp>
        <p:sp>
          <p:nvSpPr>
            <p:cNvPr id="221" name="Ellipszis 276">
              <a:extLst>
                <a:ext uri="{FF2B5EF4-FFF2-40B4-BE49-F238E27FC236}">
                  <a16:creationId xmlns:a16="http://schemas.microsoft.com/office/drawing/2014/main" id="{F145D17F-2BDB-5229-76C1-35A0F497EA9E}"/>
                </a:ext>
              </a:extLst>
            </p:cNvPr>
            <p:cNvSpPr/>
            <p:nvPr/>
          </p:nvSpPr>
          <p:spPr>
            <a:xfrm>
              <a:off x="7676068" y="497568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Ellipszis 277">
              <a:extLst>
                <a:ext uri="{FF2B5EF4-FFF2-40B4-BE49-F238E27FC236}">
                  <a16:creationId xmlns:a16="http://schemas.microsoft.com/office/drawing/2014/main" id="{4453BF29-DCC0-B8DF-14E0-9017BCF47198}"/>
                </a:ext>
              </a:extLst>
            </p:cNvPr>
            <p:cNvSpPr/>
            <p:nvPr/>
          </p:nvSpPr>
          <p:spPr>
            <a:xfrm>
              <a:off x="8277267" y="524949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Ellipszis 278">
              <a:extLst>
                <a:ext uri="{FF2B5EF4-FFF2-40B4-BE49-F238E27FC236}">
                  <a16:creationId xmlns:a16="http://schemas.microsoft.com/office/drawing/2014/main" id="{D661DCDE-B82E-1EB8-5593-9F90B014E639}"/>
                </a:ext>
              </a:extLst>
            </p:cNvPr>
            <p:cNvSpPr/>
            <p:nvPr/>
          </p:nvSpPr>
          <p:spPr>
            <a:xfrm>
              <a:off x="7676068" y="460060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Ellipszis 279">
              <a:extLst>
                <a:ext uri="{FF2B5EF4-FFF2-40B4-BE49-F238E27FC236}">
                  <a16:creationId xmlns:a16="http://schemas.microsoft.com/office/drawing/2014/main" id="{DB3C64EA-B469-CE11-C359-3A23003AC030}"/>
                </a:ext>
              </a:extLst>
            </p:cNvPr>
            <p:cNvSpPr/>
            <p:nvPr/>
          </p:nvSpPr>
          <p:spPr>
            <a:xfrm>
              <a:off x="7306941" y="427619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Ellipszis 280">
              <a:extLst>
                <a:ext uri="{FF2B5EF4-FFF2-40B4-BE49-F238E27FC236}">
                  <a16:creationId xmlns:a16="http://schemas.microsoft.com/office/drawing/2014/main" id="{C35C04BB-7663-906A-7351-C97C729ABB9F}"/>
                </a:ext>
              </a:extLst>
            </p:cNvPr>
            <p:cNvSpPr/>
            <p:nvPr/>
          </p:nvSpPr>
          <p:spPr>
            <a:xfrm>
              <a:off x="6016480" y="420992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Ellipszis 281">
              <a:extLst>
                <a:ext uri="{FF2B5EF4-FFF2-40B4-BE49-F238E27FC236}">
                  <a16:creationId xmlns:a16="http://schemas.microsoft.com/office/drawing/2014/main" id="{02BD08EF-FB65-8FCB-21D4-89F99B78963A}"/>
                </a:ext>
              </a:extLst>
            </p:cNvPr>
            <p:cNvSpPr/>
            <p:nvPr/>
          </p:nvSpPr>
          <p:spPr>
            <a:xfrm>
              <a:off x="7149778" y="520225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Ellipszis 282">
              <a:extLst>
                <a:ext uri="{FF2B5EF4-FFF2-40B4-BE49-F238E27FC236}">
                  <a16:creationId xmlns:a16="http://schemas.microsoft.com/office/drawing/2014/main" id="{3762397B-B299-81BC-BF5E-E03339C04324}"/>
                </a:ext>
              </a:extLst>
            </p:cNvPr>
            <p:cNvSpPr/>
            <p:nvPr/>
          </p:nvSpPr>
          <p:spPr>
            <a:xfrm>
              <a:off x="4141640" y="428625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Ellipszis 283">
              <a:extLst>
                <a:ext uri="{FF2B5EF4-FFF2-40B4-BE49-F238E27FC236}">
                  <a16:creationId xmlns:a16="http://schemas.microsoft.com/office/drawing/2014/main" id="{20A5B5D5-5681-3876-C785-DC4F983B52C9}"/>
                </a:ext>
              </a:extLst>
            </p:cNvPr>
            <p:cNvSpPr/>
            <p:nvPr/>
          </p:nvSpPr>
          <p:spPr>
            <a:xfrm>
              <a:off x="6777414" y="480805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Ellipszis 284">
              <a:extLst>
                <a:ext uri="{FF2B5EF4-FFF2-40B4-BE49-F238E27FC236}">
                  <a16:creationId xmlns:a16="http://schemas.microsoft.com/office/drawing/2014/main" id="{43C20BAD-0577-55A9-53FB-E9D9B84EAA03}"/>
                </a:ext>
              </a:extLst>
            </p:cNvPr>
            <p:cNvSpPr/>
            <p:nvPr/>
          </p:nvSpPr>
          <p:spPr>
            <a:xfrm>
              <a:off x="6081212" y="517763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Ellipszis 285">
              <a:extLst>
                <a:ext uri="{FF2B5EF4-FFF2-40B4-BE49-F238E27FC236}">
                  <a16:creationId xmlns:a16="http://schemas.microsoft.com/office/drawing/2014/main" id="{C803EE0E-A2B3-358C-3402-17D316D3C9C8}"/>
                </a:ext>
              </a:extLst>
            </p:cNvPr>
            <p:cNvSpPr/>
            <p:nvPr/>
          </p:nvSpPr>
          <p:spPr>
            <a:xfrm>
              <a:off x="5609956" y="459885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Ellipszis 286">
              <a:extLst>
                <a:ext uri="{FF2B5EF4-FFF2-40B4-BE49-F238E27FC236}">
                  <a16:creationId xmlns:a16="http://schemas.microsoft.com/office/drawing/2014/main" id="{EFD08E4B-1909-B4DC-0FFF-092DEE879695}"/>
                </a:ext>
              </a:extLst>
            </p:cNvPr>
            <p:cNvSpPr/>
            <p:nvPr/>
          </p:nvSpPr>
          <p:spPr>
            <a:xfrm>
              <a:off x="5282671" y="418755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Ellipszis 287">
              <a:extLst>
                <a:ext uri="{FF2B5EF4-FFF2-40B4-BE49-F238E27FC236}">
                  <a16:creationId xmlns:a16="http://schemas.microsoft.com/office/drawing/2014/main" id="{17CDFDA1-C056-B8D5-85C8-697D775B5D90}"/>
                </a:ext>
              </a:extLst>
            </p:cNvPr>
            <p:cNvSpPr/>
            <p:nvPr/>
          </p:nvSpPr>
          <p:spPr>
            <a:xfrm>
              <a:off x="4607406" y="4527283"/>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3" name="Egyenes összekötő 288">
              <a:extLst>
                <a:ext uri="{FF2B5EF4-FFF2-40B4-BE49-F238E27FC236}">
                  <a16:creationId xmlns:a16="http://schemas.microsoft.com/office/drawing/2014/main" id="{A41C1A47-6073-40E5-7AE4-4FF742A38D3A}"/>
                </a:ext>
              </a:extLst>
            </p:cNvPr>
            <p:cNvCxnSpPr>
              <a:cxnSpLocks/>
              <a:endCxn id="226" idx="6"/>
            </p:cNvCxnSpPr>
            <p:nvPr/>
          </p:nvCxnSpPr>
          <p:spPr>
            <a:xfrm>
              <a:off x="6168830" y="5249499"/>
              <a:ext cx="1138111" cy="31335"/>
            </a:xfrm>
            <a:prstGeom prst="line">
              <a:avLst/>
            </a:prstGeom>
            <a:noFill/>
            <a:ln w="28575" cap="flat" cmpd="sng" algn="ctr">
              <a:solidFill>
                <a:sysClr val="windowText" lastClr="000000"/>
              </a:solidFill>
              <a:prstDash val="solid"/>
              <a:miter lim="800000"/>
            </a:ln>
            <a:effectLst/>
          </p:spPr>
        </p:cxnSp>
        <p:cxnSp>
          <p:nvCxnSpPr>
            <p:cNvPr id="234" name="Egyenes összekötő 289">
              <a:extLst>
                <a:ext uri="{FF2B5EF4-FFF2-40B4-BE49-F238E27FC236}">
                  <a16:creationId xmlns:a16="http://schemas.microsoft.com/office/drawing/2014/main" id="{8E025C9F-3632-F431-631A-C00742DAE3F8}"/>
                </a:ext>
              </a:extLst>
            </p:cNvPr>
            <p:cNvCxnSpPr>
              <a:cxnSpLocks/>
              <a:endCxn id="226" idx="5"/>
            </p:cNvCxnSpPr>
            <p:nvPr/>
          </p:nvCxnSpPr>
          <p:spPr>
            <a:xfrm>
              <a:off x="6853524" y="4883929"/>
              <a:ext cx="430401" cy="452470"/>
            </a:xfrm>
            <a:prstGeom prst="line">
              <a:avLst/>
            </a:prstGeom>
            <a:noFill/>
            <a:ln w="28575" cap="flat" cmpd="sng" algn="ctr">
              <a:solidFill>
                <a:sysClr val="windowText" lastClr="000000"/>
              </a:solidFill>
              <a:prstDash val="solid"/>
              <a:miter lim="800000"/>
            </a:ln>
            <a:effectLst/>
          </p:spPr>
        </p:cxnSp>
        <p:cxnSp>
          <p:nvCxnSpPr>
            <p:cNvPr id="235" name="Egyenes összekötő 290">
              <a:extLst>
                <a:ext uri="{FF2B5EF4-FFF2-40B4-BE49-F238E27FC236}">
                  <a16:creationId xmlns:a16="http://schemas.microsoft.com/office/drawing/2014/main" id="{0018C75F-3AD1-62C6-C094-5CBF684DE53B}"/>
                </a:ext>
              </a:extLst>
            </p:cNvPr>
            <p:cNvCxnSpPr>
              <a:cxnSpLocks/>
              <a:endCxn id="228" idx="7"/>
            </p:cNvCxnSpPr>
            <p:nvPr/>
          </p:nvCxnSpPr>
          <p:spPr>
            <a:xfrm flipV="1">
              <a:off x="6159793" y="4831073"/>
              <a:ext cx="751768" cy="409436"/>
            </a:xfrm>
            <a:prstGeom prst="line">
              <a:avLst/>
            </a:prstGeom>
            <a:noFill/>
            <a:ln w="28575" cap="flat" cmpd="sng" algn="ctr">
              <a:solidFill>
                <a:sysClr val="windowText" lastClr="000000"/>
              </a:solidFill>
              <a:prstDash val="solid"/>
              <a:miter lim="800000"/>
            </a:ln>
            <a:effectLst/>
          </p:spPr>
        </p:cxnSp>
        <p:cxnSp>
          <p:nvCxnSpPr>
            <p:cNvPr id="236" name="Egyenes összekötő 291">
              <a:extLst>
                <a:ext uri="{FF2B5EF4-FFF2-40B4-BE49-F238E27FC236}">
                  <a16:creationId xmlns:a16="http://schemas.microsoft.com/office/drawing/2014/main" id="{A972F7B3-4616-A944-3BDE-B62A950FEC7E}"/>
                </a:ext>
              </a:extLst>
            </p:cNvPr>
            <p:cNvCxnSpPr>
              <a:cxnSpLocks/>
              <a:stCxn id="223" idx="5"/>
              <a:endCxn id="224" idx="5"/>
            </p:cNvCxnSpPr>
            <p:nvPr/>
          </p:nvCxnSpPr>
          <p:spPr>
            <a:xfrm flipH="1" flipV="1">
              <a:off x="7441088" y="4410342"/>
              <a:ext cx="369127" cy="324413"/>
            </a:xfrm>
            <a:prstGeom prst="line">
              <a:avLst/>
            </a:prstGeom>
            <a:noFill/>
            <a:ln w="28575" cap="flat" cmpd="sng" algn="ctr">
              <a:solidFill>
                <a:sysClr val="windowText" lastClr="000000"/>
              </a:solidFill>
              <a:prstDash val="solid"/>
              <a:miter lim="800000"/>
            </a:ln>
            <a:effectLst/>
          </p:spPr>
        </p:cxnSp>
        <p:cxnSp>
          <p:nvCxnSpPr>
            <p:cNvPr id="237" name="Egyenes összekötő 292">
              <a:extLst>
                <a:ext uri="{FF2B5EF4-FFF2-40B4-BE49-F238E27FC236}">
                  <a16:creationId xmlns:a16="http://schemas.microsoft.com/office/drawing/2014/main" id="{21ABFB3A-064B-7934-31D7-18E97C31DEF0}"/>
                </a:ext>
              </a:extLst>
            </p:cNvPr>
            <p:cNvCxnSpPr>
              <a:cxnSpLocks/>
              <a:endCxn id="224" idx="6"/>
            </p:cNvCxnSpPr>
            <p:nvPr/>
          </p:nvCxnSpPr>
          <p:spPr>
            <a:xfrm>
              <a:off x="6062971" y="4275067"/>
              <a:ext cx="1401133" cy="79710"/>
            </a:xfrm>
            <a:prstGeom prst="line">
              <a:avLst/>
            </a:prstGeom>
            <a:noFill/>
            <a:ln w="28575" cap="flat" cmpd="sng" algn="ctr">
              <a:solidFill>
                <a:sysClr val="windowText" lastClr="000000"/>
              </a:solidFill>
              <a:prstDash val="solid"/>
              <a:miter lim="800000"/>
            </a:ln>
            <a:effectLst/>
          </p:spPr>
        </p:cxnSp>
        <p:cxnSp>
          <p:nvCxnSpPr>
            <p:cNvPr id="238" name="Egyenes összekötő 293">
              <a:extLst>
                <a:ext uri="{FF2B5EF4-FFF2-40B4-BE49-F238E27FC236}">
                  <a16:creationId xmlns:a16="http://schemas.microsoft.com/office/drawing/2014/main" id="{E30E2482-603B-657A-524E-51A823E11824}"/>
                </a:ext>
              </a:extLst>
            </p:cNvPr>
            <p:cNvCxnSpPr>
              <a:cxnSpLocks/>
              <a:endCxn id="230" idx="6"/>
            </p:cNvCxnSpPr>
            <p:nvPr/>
          </p:nvCxnSpPr>
          <p:spPr>
            <a:xfrm>
              <a:off x="4666266" y="4601166"/>
              <a:ext cx="1100853" cy="76275"/>
            </a:xfrm>
            <a:prstGeom prst="line">
              <a:avLst/>
            </a:prstGeom>
            <a:noFill/>
            <a:ln w="28575" cap="flat" cmpd="sng" algn="ctr">
              <a:solidFill>
                <a:sysClr val="windowText" lastClr="000000"/>
              </a:solidFill>
              <a:prstDash val="solid"/>
              <a:miter lim="800000"/>
            </a:ln>
            <a:effectLst/>
          </p:spPr>
        </p:cxnSp>
        <p:cxnSp>
          <p:nvCxnSpPr>
            <p:cNvPr id="239" name="Egyenes összekötő 294">
              <a:extLst>
                <a:ext uri="{FF2B5EF4-FFF2-40B4-BE49-F238E27FC236}">
                  <a16:creationId xmlns:a16="http://schemas.microsoft.com/office/drawing/2014/main" id="{00559E2A-9AA7-372A-8085-22493AFC7BAC}"/>
                </a:ext>
              </a:extLst>
            </p:cNvPr>
            <p:cNvCxnSpPr>
              <a:cxnSpLocks/>
              <a:endCxn id="230" idx="1"/>
            </p:cNvCxnSpPr>
            <p:nvPr/>
          </p:nvCxnSpPr>
          <p:spPr>
            <a:xfrm>
              <a:off x="5335939" y="4250452"/>
              <a:ext cx="297033" cy="371423"/>
            </a:xfrm>
            <a:prstGeom prst="line">
              <a:avLst/>
            </a:prstGeom>
            <a:noFill/>
            <a:ln w="28575" cap="flat" cmpd="sng" algn="ctr">
              <a:solidFill>
                <a:sysClr val="windowText" lastClr="000000"/>
              </a:solidFill>
              <a:prstDash val="solid"/>
              <a:miter lim="800000"/>
            </a:ln>
            <a:effectLst/>
          </p:spPr>
        </p:cxnSp>
        <p:cxnSp>
          <p:nvCxnSpPr>
            <p:cNvPr id="240" name="Egyenes összekötő 295">
              <a:extLst>
                <a:ext uri="{FF2B5EF4-FFF2-40B4-BE49-F238E27FC236}">
                  <a16:creationId xmlns:a16="http://schemas.microsoft.com/office/drawing/2014/main" id="{D7A02B8F-2A68-012E-F825-EE42D8105419}"/>
                </a:ext>
              </a:extLst>
            </p:cNvPr>
            <p:cNvCxnSpPr>
              <a:cxnSpLocks/>
              <a:endCxn id="225" idx="3"/>
            </p:cNvCxnSpPr>
            <p:nvPr/>
          </p:nvCxnSpPr>
          <p:spPr>
            <a:xfrm flipV="1">
              <a:off x="5703307" y="4344072"/>
              <a:ext cx="336189" cy="322380"/>
            </a:xfrm>
            <a:prstGeom prst="line">
              <a:avLst/>
            </a:prstGeom>
            <a:noFill/>
            <a:ln w="28575" cap="flat" cmpd="sng" algn="ctr">
              <a:solidFill>
                <a:sysClr val="windowText" lastClr="000000"/>
              </a:solidFill>
              <a:prstDash val="solid"/>
              <a:miter lim="800000"/>
            </a:ln>
            <a:effectLst/>
          </p:spPr>
        </p:cxnSp>
        <p:cxnSp>
          <p:nvCxnSpPr>
            <p:cNvPr id="241" name="Egyenes összekötő 296">
              <a:extLst>
                <a:ext uri="{FF2B5EF4-FFF2-40B4-BE49-F238E27FC236}">
                  <a16:creationId xmlns:a16="http://schemas.microsoft.com/office/drawing/2014/main" id="{67DD7212-56DD-5683-5D2F-7A6192FE2B9F}"/>
                </a:ext>
              </a:extLst>
            </p:cNvPr>
            <p:cNvCxnSpPr>
              <a:cxnSpLocks/>
              <a:stCxn id="244" idx="2"/>
              <a:endCxn id="246" idx="6"/>
            </p:cNvCxnSpPr>
            <p:nvPr/>
          </p:nvCxnSpPr>
          <p:spPr>
            <a:xfrm>
              <a:off x="8515112" y="4285671"/>
              <a:ext cx="890972" cy="15310"/>
            </a:xfrm>
            <a:prstGeom prst="line">
              <a:avLst/>
            </a:prstGeom>
            <a:noFill/>
            <a:ln w="28575" cap="flat" cmpd="sng" algn="ctr">
              <a:solidFill>
                <a:sysClr val="windowText" lastClr="000000"/>
              </a:solidFill>
              <a:prstDash val="solid"/>
              <a:miter lim="800000"/>
            </a:ln>
            <a:effectLst/>
          </p:spPr>
        </p:cxnSp>
        <p:cxnSp>
          <p:nvCxnSpPr>
            <p:cNvPr id="242" name="Egyenes összekötő 297">
              <a:extLst>
                <a:ext uri="{FF2B5EF4-FFF2-40B4-BE49-F238E27FC236}">
                  <a16:creationId xmlns:a16="http://schemas.microsoft.com/office/drawing/2014/main" id="{015E4CF4-B071-09C9-BCBE-9487CD25EBB7}"/>
                </a:ext>
              </a:extLst>
            </p:cNvPr>
            <p:cNvCxnSpPr>
              <a:cxnSpLocks/>
              <a:endCxn id="245" idx="1"/>
            </p:cNvCxnSpPr>
            <p:nvPr/>
          </p:nvCxnSpPr>
          <p:spPr>
            <a:xfrm>
              <a:off x="8603361" y="4300537"/>
              <a:ext cx="471447" cy="356041"/>
            </a:xfrm>
            <a:prstGeom prst="line">
              <a:avLst/>
            </a:prstGeom>
            <a:noFill/>
            <a:ln w="28575" cap="flat" cmpd="sng" algn="ctr">
              <a:solidFill>
                <a:sysClr val="windowText" lastClr="000000"/>
              </a:solidFill>
              <a:prstDash val="solid"/>
              <a:miter lim="800000"/>
            </a:ln>
            <a:effectLst/>
          </p:spPr>
        </p:cxnSp>
        <p:cxnSp>
          <p:nvCxnSpPr>
            <p:cNvPr id="243" name="Egyenes összekötő 298">
              <a:extLst>
                <a:ext uri="{FF2B5EF4-FFF2-40B4-BE49-F238E27FC236}">
                  <a16:creationId xmlns:a16="http://schemas.microsoft.com/office/drawing/2014/main" id="{63E7CD59-1B0B-4C67-EFF9-0F69DF890593}"/>
                </a:ext>
              </a:extLst>
            </p:cNvPr>
            <p:cNvCxnSpPr>
              <a:cxnSpLocks/>
              <a:stCxn id="255" idx="5"/>
            </p:cNvCxnSpPr>
            <p:nvPr/>
          </p:nvCxnSpPr>
          <p:spPr>
            <a:xfrm>
              <a:off x="11126287" y="4342486"/>
              <a:ext cx="319080" cy="302445"/>
            </a:xfrm>
            <a:prstGeom prst="line">
              <a:avLst/>
            </a:prstGeom>
            <a:noFill/>
            <a:ln w="28575" cap="flat" cmpd="sng" algn="ctr">
              <a:solidFill>
                <a:sysClr val="windowText" lastClr="000000"/>
              </a:solidFill>
              <a:prstDash val="solid"/>
              <a:miter lim="800000"/>
            </a:ln>
            <a:effectLst/>
          </p:spPr>
        </p:cxnSp>
        <p:sp>
          <p:nvSpPr>
            <p:cNvPr id="244" name="Ellipszis 299">
              <a:extLst>
                <a:ext uri="{FF2B5EF4-FFF2-40B4-BE49-F238E27FC236}">
                  <a16:creationId xmlns:a16="http://schemas.microsoft.com/office/drawing/2014/main" id="{B4E3F779-7B2E-0F3A-DD81-A60EEB4C6A47}"/>
                </a:ext>
              </a:extLst>
            </p:cNvPr>
            <p:cNvSpPr/>
            <p:nvPr/>
          </p:nvSpPr>
          <p:spPr>
            <a:xfrm>
              <a:off x="8515112" y="420708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Ellipszis 300">
              <a:extLst>
                <a:ext uri="{FF2B5EF4-FFF2-40B4-BE49-F238E27FC236}">
                  <a16:creationId xmlns:a16="http://schemas.microsoft.com/office/drawing/2014/main" id="{AE20A905-35F3-7CF2-9DF1-738DEE443EB6}"/>
                </a:ext>
              </a:extLst>
            </p:cNvPr>
            <p:cNvSpPr/>
            <p:nvPr/>
          </p:nvSpPr>
          <p:spPr>
            <a:xfrm>
              <a:off x="9051792" y="463356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Ellipszis 301">
              <a:extLst>
                <a:ext uri="{FF2B5EF4-FFF2-40B4-BE49-F238E27FC236}">
                  <a16:creationId xmlns:a16="http://schemas.microsoft.com/office/drawing/2014/main" id="{F1A9E784-E12F-2DDD-4B73-F562142C6E8F}"/>
                </a:ext>
              </a:extLst>
            </p:cNvPr>
            <p:cNvSpPr/>
            <p:nvPr/>
          </p:nvSpPr>
          <p:spPr>
            <a:xfrm>
              <a:off x="9248921" y="422239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Ellipszis 302">
              <a:extLst>
                <a:ext uri="{FF2B5EF4-FFF2-40B4-BE49-F238E27FC236}">
                  <a16:creationId xmlns:a16="http://schemas.microsoft.com/office/drawing/2014/main" id="{D09BB604-BF20-110A-5579-F07A9170EF88}"/>
                </a:ext>
              </a:extLst>
            </p:cNvPr>
            <p:cNvSpPr/>
            <p:nvPr/>
          </p:nvSpPr>
          <p:spPr>
            <a:xfrm>
              <a:off x="9760819" y="462355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Ellipszis 303">
              <a:extLst>
                <a:ext uri="{FF2B5EF4-FFF2-40B4-BE49-F238E27FC236}">
                  <a16:creationId xmlns:a16="http://schemas.microsoft.com/office/drawing/2014/main" id="{68D4CB85-0BD7-E4A0-8A01-8EAACB94EF06}"/>
                </a:ext>
              </a:extLst>
            </p:cNvPr>
            <p:cNvSpPr/>
            <p:nvPr/>
          </p:nvSpPr>
          <p:spPr>
            <a:xfrm>
              <a:off x="10299929" y="420061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Ellipszis 304">
              <a:extLst>
                <a:ext uri="{FF2B5EF4-FFF2-40B4-BE49-F238E27FC236}">
                  <a16:creationId xmlns:a16="http://schemas.microsoft.com/office/drawing/2014/main" id="{E0334AF2-00CB-AAA6-E772-D064E875E029}"/>
                </a:ext>
              </a:extLst>
            </p:cNvPr>
            <p:cNvSpPr/>
            <p:nvPr/>
          </p:nvSpPr>
          <p:spPr>
            <a:xfrm>
              <a:off x="10209000" y="4535441"/>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Ellipszis 305">
              <a:extLst>
                <a:ext uri="{FF2B5EF4-FFF2-40B4-BE49-F238E27FC236}">
                  <a16:creationId xmlns:a16="http://schemas.microsoft.com/office/drawing/2014/main" id="{F037A59B-F68F-6593-C608-E371D6AD1C7F}"/>
                </a:ext>
              </a:extLst>
            </p:cNvPr>
            <p:cNvSpPr/>
            <p:nvPr/>
          </p:nvSpPr>
          <p:spPr>
            <a:xfrm>
              <a:off x="10320203" y="5203153"/>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Ellipszis 306">
              <a:extLst>
                <a:ext uri="{FF2B5EF4-FFF2-40B4-BE49-F238E27FC236}">
                  <a16:creationId xmlns:a16="http://schemas.microsoft.com/office/drawing/2014/main" id="{2530A2CD-5AAB-84AD-BE49-18310DD6C48D}"/>
                </a:ext>
              </a:extLst>
            </p:cNvPr>
            <p:cNvSpPr/>
            <p:nvPr/>
          </p:nvSpPr>
          <p:spPr>
            <a:xfrm>
              <a:off x="10791553" y="487862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Ellipszis 307">
              <a:extLst>
                <a:ext uri="{FF2B5EF4-FFF2-40B4-BE49-F238E27FC236}">
                  <a16:creationId xmlns:a16="http://schemas.microsoft.com/office/drawing/2014/main" id="{B7E3223E-6109-9FCE-E1F5-81B3BDEDA8E4}"/>
                </a:ext>
              </a:extLst>
            </p:cNvPr>
            <p:cNvSpPr/>
            <p:nvPr/>
          </p:nvSpPr>
          <p:spPr>
            <a:xfrm>
              <a:off x="9248921" y="519682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Ellipszis 308">
              <a:extLst>
                <a:ext uri="{FF2B5EF4-FFF2-40B4-BE49-F238E27FC236}">
                  <a16:creationId xmlns:a16="http://schemas.microsoft.com/office/drawing/2014/main" id="{B11B0833-5EA0-A265-2896-F8DAD5BB3D2D}"/>
                </a:ext>
              </a:extLst>
            </p:cNvPr>
            <p:cNvSpPr/>
            <p:nvPr/>
          </p:nvSpPr>
          <p:spPr>
            <a:xfrm>
              <a:off x="11618392" y="510870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Ellipszis 309">
              <a:extLst>
                <a:ext uri="{FF2B5EF4-FFF2-40B4-BE49-F238E27FC236}">
                  <a16:creationId xmlns:a16="http://schemas.microsoft.com/office/drawing/2014/main" id="{9176B060-B6BC-A93D-766B-85410DD6278F}"/>
                </a:ext>
              </a:extLst>
            </p:cNvPr>
            <p:cNvSpPr/>
            <p:nvPr/>
          </p:nvSpPr>
          <p:spPr>
            <a:xfrm>
              <a:off x="10185984" y="4912151"/>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5" name="Ellipszis 310">
              <a:extLst>
                <a:ext uri="{FF2B5EF4-FFF2-40B4-BE49-F238E27FC236}">
                  <a16:creationId xmlns:a16="http://schemas.microsoft.com/office/drawing/2014/main" id="{00A4C446-60F2-DABE-FB83-6E77565F533B}"/>
                </a:ext>
              </a:extLst>
            </p:cNvPr>
            <p:cNvSpPr/>
            <p:nvPr/>
          </p:nvSpPr>
          <p:spPr>
            <a:xfrm>
              <a:off x="10992140" y="420833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Ellipszis 311">
              <a:extLst>
                <a:ext uri="{FF2B5EF4-FFF2-40B4-BE49-F238E27FC236}">
                  <a16:creationId xmlns:a16="http://schemas.microsoft.com/office/drawing/2014/main" id="{C8F36B49-9D8E-B022-768C-6CE3A28F9870}"/>
                </a:ext>
              </a:extLst>
            </p:cNvPr>
            <p:cNvSpPr/>
            <p:nvPr/>
          </p:nvSpPr>
          <p:spPr>
            <a:xfrm>
              <a:off x="11410679" y="457799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Ellipszis 312">
              <a:extLst>
                <a:ext uri="{FF2B5EF4-FFF2-40B4-BE49-F238E27FC236}">
                  <a16:creationId xmlns:a16="http://schemas.microsoft.com/office/drawing/2014/main" id="{6A282672-0B24-E41F-3076-D94808F5DFBA}"/>
                </a:ext>
              </a:extLst>
            </p:cNvPr>
            <p:cNvSpPr/>
            <p:nvPr/>
          </p:nvSpPr>
          <p:spPr>
            <a:xfrm>
              <a:off x="12184179" y="522775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Ellipszis 313">
              <a:extLst>
                <a:ext uri="{FF2B5EF4-FFF2-40B4-BE49-F238E27FC236}">
                  <a16:creationId xmlns:a16="http://schemas.microsoft.com/office/drawing/2014/main" id="{34352C01-3BF0-3E2F-F2DA-25CD2AEFCC14}"/>
                </a:ext>
              </a:extLst>
            </p:cNvPr>
            <p:cNvSpPr/>
            <p:nvPr/>
          </p:nvSpPr>
          <p:spPr>
            <a:xfrm>
              <a:off x="12447695" y="488715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9" name="Egyenes összekötő 314">
              <a:extLst>
                <a:ext uri="{FF2B5EF4-FFF2-40B4-BE49-F238E27FC236}">
                  <a16:creationId xmlns:a16="http://schemas.microsoft.com/office/drawing/2014/main" id="{1792E1DC-95D9-2AE4-B724-739D7E454A59}"/>
                </a:ext>
              </a:extLst>
            </p:cNvPr>
            <p:cNvCxnSpPr>
              <a:cxnSpLocks/>
              <a:stCxn id="271" idx="4"/>
              <a:endCxn id="257" idx="0"/>
            </p:cNvCxnSpPr>
            <p:nvPr/>
          </p:nvCxnSpPr>
          <p:spPr>
            <a:xfrm>
              <a:off x="12124670" y="4808057"/>
              <a:ext cx="138091" cy="419693"/>
            </a:xfrm>
            <a:prstGeom prst="line">
              <a:avLst/>
            </a:prstGeom>
            <a:noFill/>
            <a:ln w="28575" cap="flat" cmpd="sng" algn="ctr">
              <a:solidFill>
                <a:sysClr val="windowText" lastClr="000000"/>
              </a:solidFill>
              <a:prstDash val="solid"/>
              <a:miter lim="800000"/>
            </a:ln>
            <a:effectLst/>
          </p:spPr>
        </p:cxnSp>
        <p:cxnSp>
          <p:nvCxnSpPr>
            <p:cNvPr id="260" name="Egyenes összekötő 315">
              <a:extLst>
                <a:ext uri="{FF2B5EF4-FFF2-40B4-BE49-F238E27FC236}">
                  <a16:creationId xmlns:a16="http://schemas.microsoft.com/office/drawing/2014/main" id="{E2BAE51B-B4A8-A00F-2014-CE44993D4807}"/>
                </a:ext>
              </a:extLst>
            </p:cNvPr>
            <p:cNvCxnSpPr>
              <a:cxnSpLocks/>
              <a:stCxn id="269" idx="5"/>
              <a:endCxn id="271" idx="1"/>
            </p:cNvCxnSpPr>
            <p:nvPr/>
          </p:nvCxnSpPr>
          <p:spPr>
            <a:xfrm>
              <a:off x="11914190" y="4379442"/>
              <a:ext cx="154914" cy="294468"/>
            </a:xfrm>
            <a:prstGeom prst="line">
              <a:avLst/>
            </a:prstGeom>
            <a:noFill/>
            <a:ln w="28575" cap="flat" cmpd="sng" algn="ctr">
              <a:solidFill>
                <a:sysClr val="windowText" lastClr="000000"/>
              </a:solidFill>
              <a:prstDash val="solid"/>
              <a:miter lim="800000"/>
            </a:ln>
            <a:effectLst/>
          </p:spPr>
        </p:cxnSp>
        <p:cxnSp>
          <p:nvCxnSpPr>
            <p:cNvPr id="261" name="Egyenes összekötő 316">
              <a:extLst>
                <a:ext uri="{FF2B5EF4-FFF2-40B4-BE49-F238E27FC236}">
                  <a16:creationId xmlns:a16="http://schemas.microsoft.com/office/drawing/2014/main" id="{0857E497-CA56-0F93-1745-F9D86E9F6E38}"/>
                </a:ext>
              </a:extLst>
            </p:cNvPr>
            <p:cNvCxnSpPr>
              <a:cxnSpLocks/>
              <a:endCxn id="270" idx="7"/>
            </p:cNvCxnSpPr>
            <p:nvPr/>
          </p:nvCxnSpPr>
          <p:spPr>
            <a:xfrm flipV="1">
              <a:off x="11875735" y="4216207"/>
              <a:ext cx="581380" cy="111543"/>
            </a:xfrm>
            <a:prstGeom prst="line">
              <a:avLst/>
            </a:prstGeom>
            <a:noFill/>
            <a:ln w="28575" cap="flat" cmpd="sng" algn="ctr">
              <a:solidFill>
                <a:sysClr val="windowText" lastClr="000000"/>
              </a:solidFill>
              <a:prstDash val="solid"/>
              <a:miter lim="800000"/>
            </a:ln>
            <a:effectLst/>
          </p:spPr>
        </p:cxnSp>
        <p:cxnSp>
          <p:nvCxnSpPr>
            <p:cNvPr id="262" name="Egyenes összekötő 317">
              <a:extLst>
                <a:ext uri="{FF2B5EF4-FFF2-40B4-BE49-F238E27FC236}">
                  <a16:creationId xmlns:a16="http://schemas.microsoft.com/office/drawing/2014/main" id="{ACB3B2FE-AA99-3676-2BF1-3B72D313DF54}"/>
                </a:ext>
              </a:extLst>
            </p:cNvPr>
            <p:cNvCxnSpPr>
              <a:cxnSpLocks/>
              <a:endCxn id="269" idx="6"/>
            </p:cNvCxnSpPr>
            <p:nvPr/>
          </p:nvCxnSpPr>
          <p:spPr>
            <a:xfrm>
              <a:off x="11070721" y="4293486"/>
              <a:ext cx="866485" cy="30391"/>
            </a:xfrm>
            <a:prstGeom prst="line">
              <a:avLst/>
            </a:prstGeom>
            <a:noFill/>
            <a:ln w="28575" cap="flat" cmpd="sng" algn="ctr">
              <a:solidFill>
                <a:sysClr val="windowText" lastClr="000000"/>
              </a:solidFill>
              <a:prstDash val="solid"/>
              <a:miter lim="800000"/>
            </a:ln>
            <a:effectLst/>
          </p:spPr>
        </p:cxnSp>
        <p:cxnSp>
          <p:nvCxnSpPr>
            <p:cNvPr id="263" name="Egyenes összekötő 318">
              <a:extLst>
                <a:ext uri="{FF2B5EF4-FFF2-40B4-BE49-F238E27FC236}">
                  <a16:creationId xmlns:a16="http://schemas.microsoft.com/office/drawing/2014/main" id="{B28A125F-AB20-B425-D4F5-E4A0330F9BF7}"/>
                </a:ext>
              </a:extLst>
            </p:cNvPr>
            <p:cNvCxnSpPr>
              <a:cxnSpLocks/>
              <a:endCxn id="257" idx="2"/>
            </p:cNvCxnSpPr>
            <p:nvPr/>
          </p:nvCxnSpPr>
          <p:spPr>
            <a:xfrm>
              <a:off x="11639581" y="5164706"/>
              <a:ext cx="544598" cy="141626"/>
            </a:xfrm>
            <a:prstGeom prst="line">
              <a:avLst/>
            </a:prstGeom>
            <a:noFill/>
            <a:ln w="28575" cap="flat" cmpd="sng" algn="ctr">
              <a:solidFill>
                <a:sysClr val="windowText" lastClr="000000"/>
              </a:solidFill>
              <a:prstDash val="solid"/>
              <a:miter lim="800000"/>
            </a:ln>
            <a:effectLst/>
          </p:spPr>
        </p:cxnSp>
        <p:cxnSp>
          <p:nvCxnSpPr>
            <p:cNvPr id="264" name="Egyenes összekötő 319">
              <a:extLst>
                <a:ext uri="{FF2B5EF4-FFF2-40B4-BE49-F238E27FC236}">
                  <a16:creationId xmlns:a16="http://schemas.microsoft.com/office/drawing/2014/main" id="{AD8C946F-0277-E2F8-D349-3DABC77BB22D}"/>
                </a:ext>
              </a:extLst>
            </p:cNvPr>
            <p:cNvCxnSpPr>
              <a:cxnSpLocks/>
              <a:endCxn id="251" idx="3"/>
            </p:cNvCxnSpPr>
            <p:nvPr/>
          </p:nvCxnSpPr>
          <p:spPr>
            <a:xfrm flipV="1">
              <a:off x="10373780" y="5012775"/>
              <a:ext cx="440789" cy="272909"/>
            </a:xfrm>
            <a:prstGeom prst="line">
              <a:avLst/>
            </a:prstGeom>
            <a:noFill/>
            <a:ln w="28575" cap="flat" cmpd="sng" algn="ctr">
              <a:solidFill>
                <a:sysClr val="windowText" lastClr="000000"/>
              </a:solidFill>
              <a:prstDash val="solid"/>
              <a:miter lim="800000"/>
            </a:ln>
            <a:effectLst/>
          </p:spPr>
        </p:cxnSp>
        <p:cxnSp>
          <p:nvCxnSpPr>
            <p:cNvPr id="265" name="Egyenes összekötő 320">
              <a:extLst>
                <a:ext uri="{FF2B5EF4-FFF2-40B4-BE49-F238E27FC236}">
                  <a16:creationId xmlns:a16="http://schemas.microsoft.com/office/drawing/2014/main" id="{0B73EE03-DF99-C42A-BE6B-1D48054F3194}"/>
                </a:ext>
              </a:extLst>
            </p:cNvPr>
            <p:cNvCxnSpPr>
              <a:cxnSpLocks/>
              <a:endCxn id="249" idx="7"/>
            </p:cNvCxnSpPr>
            <p:nvPr/>
          </p:nvCxnSpPr>
          <p:spPr>
            <a:xfrm flipH="1">
              <a:off x="10343147" y="4268957"/>
              <a:ext cx="18253" cy="289500"/>
            </a:xfrm>
            <a:prstGeom prst="line">
              <a:avLst/>
            </a:prstGeom>
            <a:noFill/>
            <a:ln w="28575" cap="flat" cmpd="sng" algn="ctr">
              <a:solidFill>
                <a:sysClr val="windowText" lastClr="000000"/>
              </a:solidFill>
              <a:prstDash val="solid"/>
              <a:miter lim="800000"/>
            </a:ln>
            <a:effectLst/>
          </p:spPr>
        </p:cxnSp>
        <p:cxnSp>
          <p:nvCxnSpPr>
            <p:cNvPr id="266" name="Egyenes összekötő 321">
              <a:extLst>
                <a:ext uri="{FF2B5EF4-FFF2-40B4-BE49-F238E27FC236}">
                  <a16:creationId xmlns:a16="http://schemas.microsoft.com/office/drawing/2014/main" id="{43602A60-FBBD-46FB-6075-8B8B9412DFBF}"/>
                </a:ext>
              </a:extLst>
            </p:cNvPr>
            <p:cNvCxnSpPr>
              <a:cxnSpLocks/>
              <a:endCxn id="249" idx="6"/>
            </p:cNvCxnSpPr>
            <p:nvPr/>
          </p:nvCxnSpPr>
          <p:spPr>
            <a:xfrm flipV="1">
              <a:off x="9824054" y="4614023"/>
              <a:ext cx="542109" cy="103110"/>
            </a:xfrm>
            <a:prstGeom prst="line">
              <a:avLst/>
            </a:prstGeom>
            <a:noFill/>
            <a:ln w="28575" cap="flat" cmpd="sng" algn="ctr">
              <a:solidFill>
                <a:sysClr val="windowText" lastClr="000000"/>
              </a:solidFill>
              <a:prstDash val="solid"/>
              <a:miter lim="800000"/>
            </a:ln>
            <a:effectLst/>
          </p:spPr>
        </p:cxnSp>
        <p:cxnSp>
          <p:nvCxnSpPr>
            <p:cNvPr id="267" name="Egyenes összekötő 322">
              <a:extLst>
                <a:ext uri="{FF2B5EF4-FFF2-40B4-BE49-F238E27FC236}">
                  <a16:creationId xmlns:a16="http://schemas.microsoft.com/office/drawing/2014/main" id="{5FDB9FC6-8234-6DE9-3B13-D9B08EFB2FCA}"/>
                </a:ext>
              </a:extLst>
            </p:cNvPr>
            <p:cNvCxnSpPr>
              <a:cxnSpLocks/>
              <a:endCxn id="248" idx="6"/>
            </p:cNvCxnSpPr>
            <p:nvPr/>
          </p:nvCxnSpPr>
          <p:spPr>
            <a:xfrm flipV="1">
              <a:off x="9318028" y="4279196"/>
              <a:ext cx="1139064" cy="32695"/>
            </a:xfrm>
            <a:prstGeom prst="line">
              <a:avLst/>
            </a:prstGeom>
            <a:noFill/>
            <a:ln w="28575" cap="flat" cmpd="sng" algn="ctr">
              <a:solidFill>
                <a:sysClr val="windowText" lastClr="000000"/>
              </a:solidFill>
              <a:prstDash val="solid"/>
              <a:miter lim="800000"/>
            </a:ln>
            <a:effectLst/>
          </p:spPr>
        </p:cxnSp>
        <p:cxnSp>
          <p:nvCxnSpPr>
            <p:cNvPr id="268" name="Egyenes összekötő 323">
              <a:extLst>
                <a:ext uri="{FF2B5EF4-FFF2-40B4-BE49-F238E27FC236}">
                  <a16:creationId xmlns:a16="http://schemas.microsoft.com/office/drawing/2014/main" id="{27BDCCD6-F236-3975-A397-4FEBF0C2C0D0}"/>
                </a:ext>
              </a:extLst>
            </p:cNvPr>
            <p:cNvCxnSpPr>
              <a:cxnSpLocks/>
              <a:endCxn id="247" idx="6"/>
            </p:cNvCxnSpPr>
            <p:nvPr/>
          </p:nvCxnSpPr>
          <p:spPr>
            <a:xfrm>
              <a:off x="9149232" y="4700793"/>
              <a:ext cx="768750" cy="1341"/>
            </a:xfrm>
            <a:prstGeom prst="line">
              <a:avLst/>
            </a:prstGeom>
            <a:noFill/>
            <a:ln w="28575" cap="flat" cmpd="sng" algn="ctr">
              <a:solidFill>
                <a:sysClr val="windowText" lastClr="000000"/>
              </a:solidFill>
              <a:prstDash val="solid"/>
              <a:miter lim="800000"/>
            </a:ln>
            <a:effectLst/>
          </p:spPr>
        </p:cxnSp>
        <p:sp>
          <p:nvSpPr>
            <p:cNvPr id="269" name="Ellipszis 324">
              <a:extLst>
                <a:ext uri="{FF2B5EF4-FFF2-40B4-BE49-F238E27FC236}">
                  <a16:creationId xmlns:a16="http://schemas.microsoft.com/office/drawing/2014/main" id="{E429E70A-6F10-0020-B2A3-1622A824C5BC}"/>
                </a:ext>
              </a:extLst>
            </p:cNvPr>
            <p:cNvSpPr/>
            <p:nvPr/>
          </p:nvSpPr>
          <p:spPr>
            <a:xfrm>
              <a:off x="11780043" y="424529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 name="Ellipszis 325">
              <a:extLst>
                <a:ext uri="{FF2B5EF4-FFF2-40B4-BE49-F238E27FC236}">
                  <a16:creationId xmlns:a16="http://schemas.microsoft.com/office/drawing/2014/main" id="{551ED545-5352-96BE-CC2B-FB9A2F52EEF5}"/>
                </a:ext>
              </a:extLst>
            </p:cNvPr>
            <p:cNvSpPr/>
            <p:nvPr/>
          </p:nvSpPr>
          <p:spPr>
            <a:xfrm>
              <a:off x="12322968" y="4193191"/>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Ellipszis 326">
              <a:extLst>
                <a:ext uri="{FF2B5EF4-FFF2-40B4-BE49-F238E27FC236}">
                  <a16:creationId xmlns:a16="http://schemas.microsoft.com/office/drawing/2014/main" id="{18E36D5D-93EB-F17E-123D-18BA87351D87}"/>
                </a:ext>
              </a:extLst>
            </p:cNvPr>
            <p:cNvSpPr/>
            <p:nvPr/>
          </p:nvSpPr>
          <p:spPr>
            <a:xfrm>
              <a:off x="12046088" y="465089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2" name="Egyenes összekötő 327">
              <a:extLst>
                <a:ext uri="{FF2B5EF4-FFF2-40B4-BE49-F238E27FC236}">
                  <a16:creationId xmlns:a16="http://schemas.microsoft.com/office/drawing/2014/main" id="{4B3D32BD-644D-839A-4ED8-5EB9011E22E8}"/>
                </a:ext>
              </a:extLst>
            </p:cNvPr>
            <p:cNvCxnSpPr>
              <a:cxnSpLocks/>
              <a:stCxn id="256" idx="5"/>
              <a:endCxn id="253" idx="0"/>
            </p:cNvCxnSpPr>
            <p:nvPr/>
          </p:nvCxnSpPr>
          <p:spPr>
            <a:xfrm>
              <a:off x="11544826" y="4712143"/>
              <a:ext cx="152148" cy="396563"/>
            </a:xfrm>
            <a:prstGeom prst="line">
              <a:avLst/>
            </a:prstGeom>
            <a:noFill/>
            <a:ln w="28575" cap="flat" cmpd="sng" algn="ctr">
              <a:solidFill>
                <a:sysClr val="windowText" lastClr="000000"/>
              </a:solidFill>
              <a:prstDash val="solid"/>
              <a:miter lim="800000"/>
            </a:ln>
            <a:effectLst/>
          </p:spPr>
        </p:cxnSp>
        <p:cxnSp>
          <p:nvCxnSpPr>
            <p:cNvPr id="273" name="Egyenes összekötő 328">
              <a:extLst>
                <a:ext uri="{FF2B5EF4-FFF2-40B4-BE49-F238E27FC236}">
                  <a16:creationId xmlns:a16="http://schemas.microsoft.com/office/drawing/2014/main" id="{AF7668E3-D53B-198C-3BDD-142CB04AC554}"/>
                </a:ext>
              </a:extLst>
            </p:cNvPr>
            <p:cNvCxnSpPr>
              <a:cxnSpLocks/>
              <a:stCxn id="271" idx="5"/>
              <a:endCxn id="258" idx="3"/>
            </p:cNvCxnSpPr>
            <p:nvPr/>
          </p:nvCxnSpPr>
          <p:spPr>
            <a:xfrm>
              <a:off x="12180235" y="4785041"/>
              <a:ext cx="290476" cy="236256"/>
            </a:xfrm>
            <a:prstGeom prst="line">
              <a:avLst/>
            </a:prstGeom>
            <a:noFill/>
            <a:ln w="28575" cap="flat" cmpd="sng" algn="ctr">
              <a:solidFill>
                <a:sysClr val="windowText" lastClr="000000"/>
              </a:solidFill>
              <a:prstDash val="solid"/>
              <a:miter lim="800000"/>
            </a:ln>
            <a:effectLst/>
          </p:spPr>
        </p:cxnSp>
        <p:cxnSp>
          <p:nvCxnSpPr>
            <p:cNvPr id="274" name="Egyenes összekötő 329">
              <a:extLst>
                <a:ext uri="{FF2B5EF4-FFF2-40B4-BE49-F238E27FC236}">
                  <a16:creationId xmlns:a16="http://schemas.microsoft.com/office/drawing/2014/main" id="{1164C78B-6376-A00C-D410-90C830C82FD7}"/>
                </a:ext>
              </a:extLst>
            </p:cNvPr>
            <p:cNvCxnSpPr>
              <a:cxnSpLocks/>
              <a:endCxn id="250" idx="6"/>
            </p:cNvCxnSpPr>
            <p:nvPr/>
          </p:nvCxnSpPr>
          <p:spPr>
            <a:xfrm flipV="1">
              <a:off x="9336634" y="5281735"/>
              <a:ext cx="1140732" cy="12607"/>
            </a:xfrm>
            <a:prstGeom prst="line">
              <a:avLst/>
            </a:prstGeom>
            <a:noFill/>
            <a:ln w="28575" cap="flat" cmpd="sng" algn="ctr">
              <a:solidFill>
                <a:sysClr val="windowText" lastClr="000000"/>
              </a:solidFill>
              <a:prstDash val="sysDot"/>
              <a:miter lim="800000"/>
            </a:ln>
            <a:effectLst/>
          </p:spPr>
        </p:cxnSp>
        <p:cxnSp>
          <p:nvCxnSpPr>
            <p:cNvPr id="275" name="Egyenes összekötő 330">
              <a:extLst>
                <a:ext uri="{FF2B5EF4-FFF2-40B4-BE49-F238E27FC236}">
                  <a16:creationId xmlns:a16="http://schemas.microsoft.com/office/drawing/2014/main" id="{377A1172-5CE1-7CC4-F0E0-EC66839ED172}"/>
                </a:ext>
              </a:extLst>
            </p:cNvPr>
            <p:cNvCxnSpPr>
              <a:cxnSpLocks/>
              <a:endCxn id="244" idx="3"/>
            </p:cNvCxnSpPr>
            <p:nvPr/>
          </p:nvCxnSpPr>
          <p:spPr>
            <a:xfrm flipV="1">
              <a:off x="7752526" y="4341236"/>
              <a:ext cx="785602" cy="359557"/>
            </a:xfrm>
            <a:prstGeom prst="line">
              <a:avLst/>
            </a:prstGeom>
            <a:noFill/>
            <a:ln w="28575" cap="flat" cmpd="sng" algn="ctr">
              <a:solidFill>
                <a:sysClr val="windowText" lastClr="000000"/>
              </a:solidFill>
              <a:prstDash val="sysDot"/>
              <a:miter lim="800000"/>
            </a:ln>
            <a:effectLst/>
          </p:spPr>
        </p:cxnSp>
        <p:cxnSp>
          <p:nvCxnSpPr>
            <p:cNvPr id="276" name="Egyenes összekötő 331">
              <a:extLst>
                <a:ext uri="{FF2B5EF4-FFF2-40B4-BE49-F238E27FC236}">
                  <a16:creationId xmlns:a16="http://schemas.microsoft.com/office/drawing/2014/main" id="{660AB2D9-E775-FF45-BBA4-E783DE33EBC4}"/>
                </a:ext>
              </a:extLst>
            </p:cNvPr>
            <p:cNvCxnSpPr>
              <a:cxnSpLocks/>
              <a:endCxn id="252" idx="6"/>
            </p:cNvCxnSpPr>
            <p:nvPr/>
          </p:nvCxnSpPr>
          <p:spPr>
            <a:xfrm>
              <a:off x="8593693" y="4933549"/>
              <a:ext cx="812391" cy="341857"/>
            </a:xfrm>
            <a:prstGeom prst="line">
              <a:avLst/>
            </a:prstGeom>
            <a:noFill/>
            <a:ln w="28575" cap="flat" cmpd="sng" algn="ctr">
              <a:solidFill>
                <a:sysClr val="windowText" lastClr="000000"/>
              </a:solidFill>
              <a:prstDash val="sysDot"/>
              <a:miter lim="800000"/>
            </a:ln>
            <a:effectLst/>
          </p:spPr>
        </p:cxnSp>
        <p:cxnSp>
          <p:nvCxnSpPr>
            <p:cNvPr id="277" name="Egyenes összekötő 332">
              <a:extLst>
                <a:ext uri="{FF2B5EF4-FFF2-40B4-BE49-F238E27FC236}">
                  <a16:creationId xmlns:a16="http://schemas.microsoft.com/office/drawing/2014/main" id="{8482F507-D95A-41D2-2BF7-39DF091B20A5}"/>
                </a:ext>
              </a:extLst>
            </p:cNvPr>
            <p:cNvCxnSpPr>
              <a:cxnSpLocks/>
              <a:stCxn id="248" idx="2"/>
              <a:endCxn id="255" idx="6"/>
            </p:cNvCxnSpPr>
            <p:nvPr/>
          </p:nvCxnSpPr>
          <p:spPr>
            <a:xfrm>
              <a:off x="10299929" y="4279196"/>
              <a:ext cx="849374" cy="7725"/>
            </a:xfrm>
            <a:prstGeom prst="line">
              <a:avLst/>
            </a:prstGeom>
            <a:noFill/>
            <a:ln w="28575" cap="flat" cmpd="sng" algn="ctr">
              <a:solidFill>
                <a:sysClr val="windowText" lastClr="000000"/>
              </a:solidFill>
              <a:prstDash val="sysDot"/>
              <a:miter lim="800000"/>
            </a:ln>
            <a:effectLst/>
          </p:spPr>
        </p:cxnSp>
        <p:cxnSp>
          <p:nvCxnSpPr>
            <p:cNvPr id="278" name="Egyenes összekötő 333">
              <a:extLst>
                <a:ext uri="{FF2B5EF4-FFF2-40B4-BE49-F238E27FC236}">
                  <a16:creationId xmlns:a16="http://schemas.microsoft.com/office/drawing/2014/main" id="{9FE2C558-FC32-DB50-164E-DC39AA72B8C6}"/>
                </a:ext>
              </a:extLst>
            </p:cNvPr>
            <p:cNvCxnSpPr>
              <a:cxnSpLocks/>
              <a:endCxn id="256" idx="3"/>
            </p:cNvCxnSpPr>
            <p:nvPr/>
          </p:nvCxnSpPr>
          <p:spPr>
            <a:xfrm flipV="1">
              <a:off x="10910751" y="4712143"/>
              <a:ext cx="522944" cy="249730"/>
            </a:xfrm>
            <a:prstGeom prst="line">
              <a:avLst/>
            </a:prstGeom>
            <a:noFill/>
            <a:ln w="28575" cap="flat" cmpd="sng" algn="ctr">
              <a:solidFill>
                <a:sysClr val="windowText" lastClr="000000"/>
              </a:solidFill>
              <a:prstDash val="sysDot"/>
              <a:miter lim="800000"/>
            </a:ln>
            <a:effectLst/>
          </p:spPr>
        </p:cxnSp>
        <p:cxnSp>
          <p:nvCxnSpPr>
            <p:cNvPr id="279" name="Egyenes összekötő 334">
              <a:extLst>
                <a:ext uri="{FF2B5EF4-FFF2-40B4-BE49-F238E27FC236}">
                  <a16:creationId xmlns:a16="http://schemas.microsoft.com/office/drawing/2014/main" id="{6CCAFFCC-A874-2334-088C-56A3B4C1A8C5}"/>
                </a:ext>
              </a:extLst>
            </p:cNvPr>
            <p:cNvCxnSpPr>
              <a:cxnSpLocks/>
              <a:endCxn id="252" idx="6"/>
            </p:cNvCxnSpPr>
            <p:nvPr/>
          </p:nvCxnSpPr>
          <p:spPr>
            <a:xfrm flipV="1">
              <a:off x="8340603" y="5275406"/>
              <a:ext cx="1065481" cy="53026"/>
            </a:xfrm>
            <a:prstGeom prst="line">
              <a:avLst/>
            </a:prstGeom>
            <a:noFill/>
            <a:ln w="28575" cap="flat" cmpd="sng" algn="ctr">
              <a:solidFill>
                <a:sysClr val="windowText" lastClr="000000"/>
              </a:solidFill>
              <a:prstDash val="sysDot"/>
              <a:miter lim="800000"/>
            </a:ln>
            <a:effectLst/>
          </p:spPr>
        </p:cxnSp>
        <p:cxnSp>
          <p:nvCxnSpPr>
            <p:cNvPr id="280" name="Egyenes összekötő 335">
              <a:extLst>
                <a:ext uri="{FF2B5EF4-FFF2-40B4-BE49-F238E27FC236}">
                  <a16:creationId xmlns:a16="http://schemas.microsoft.com/office/drawing/2014/main" id="{EE7AE3BB-059E-3BE9-375C-D355BDBAACB7}"/>
                </a:ext>
              </a:extLst>
            </p:cNvPr>
            <p:cNvCxnSpPr>
              <a:cxnSpLocks/>
              <a:endCxn id="227" idx="7"/>
            </p:cNvCxnSpPr>
            <p:nvPr/>
          </p:nvCxnSpPr>
          <p:spPr>
            <a:xfrm flipV="1">
              <a:off x="3671090" y="4309266"/>
              <a:ext cx="604697" cy="276579"/>
            </a:xfrm>
            <a:prstGeom prst="line">
              <a:avLst/>
            </a:prstGeom>
            <a:noFill/>
            <a:ln w="28575" cap="flat" cmpd="sng" algn="ctr">
              <a:solidFill>
                <a:sysClr val="windowText" lastClr="000000"/>
              </a:solidFill>
              <a:prstDash val="sysDot"/>
              <a:miter lim="800000"/>
            </a:ln>
            <a:effectLst/>
          </p:spPr>
        </p:cxnSp>
        <p:cxnSp>
          <p:nvCxnSpPr>
            <p:cNvPr id="281" name="Egyenes összekötő 336">
              <a:extLst>
                <a:ext uri="{FF2B5EF4-FFF2-40B4-BE49-F238E27FC236}">
                  <a16:creationId xmlns:a16="http://schemas.microsoft.com/office/drawing/2014/main" id="{FE114624-B59E-EFF1-B475-4C5C2BE9BA14}"/>
                </a:ext>
              </a:extLst>
            </p:cNvPr>
            <p:cNvCxnSpPr>
              <a:cxnSpLocks/>
              <a:stCxn id="192" idx="2"/>
              <a:endCxn id="227" idx="7"/>
            </p:cNvCxnSpPr>
            <p:nvPr/>
          </p:nvCxnSpPr>
          <p:spPr>
            <a:xfrm>
              <a:off x="3250668" y="4266141"/>
              <a:ext cx="1025119" cy="43125"/>
            </a:xfrm>
            <a:prstGeom prst="line">
              <a:avLst/>
            </a:prstGeom>
            <a:noFill/>
            <a:ln w="28575" cap="flat" cmpd="sng" algn="ctr">
              <a:solidFill>
                <a:sysClr val="windowText" lastClr="000000"/>
              </a:solidFill>
              <a:prstDash val="sysDot"/>
              <a:miter lim="800000"/>
            </a:ln>
            <a:effectLst/>
          </p:spPr>
        </p:cxnSp>
        <p:cxnSp>
          <p:nvCxnSpPr>
            <p:cNvPr id="282" name="Egyenes összekötő 337">
              <a:extLst>
                <a:ext uri="{FF2B5EF4-FFF2-40B4-BE49-F238E27FC236}">
                  <a16:creationId xmlns:a16="http://schemas.microsoft.com/office/drawing/2014/main" id="{81AB3D9C-3117-D536-5593-303698335AD2}"/>
                </a:ext>
              </a:extLst>
            </p:cNvPr>
            <p:cNvCxnSpPr>
              <a:cxnSpLocks/>
              <a:endCxn id="230" idx="6"/>
            </p:cNvCxnSpPr>
            <p:nvPr/>
          </p:nvCxnSpPr>
          <p:spPr>
            <a:xfrm flipV="1">
              <a:off x="5013846" y="4677441"/>
              <a:ext cx="753273" cy="588463"/>
            </a:xfrm>
            <a:prstGeom prst="line">
              <a:avLst/>
            </a:prstGeom>
            <a:noFill/>
            <a:ln w="28575" cap="flat" cmpd="sng" algn="ctr">
              <a:solidFill>
                <a:sysClr val="windowText" lastClr="000000"/>
              </a:solidFill>
              <a:prstDash val="sysDot"/>
              <a:miter lim="800000"/>
            </a:ln>
            <a:effectLst/>
          </p:spPr>
        </p:cxnSp>
        <p:cxnSp>
          <p:nvCxnSpPr>
            <p:cNvPr id="283" name="Egyenes összekötő 338">
              <a:extLst>
                <a:ext uri="{FF2B5EF4-FFF2-40B4-BE49-F238E27FC236}">
                  <a16:creationId xmlns:a16="http://schemas.microsoft.com/office/drawing/2014/main" id="{1DB454BD-3D43-DF97-0C3B-BB04979C2013}"/>
                </a:ext>
              </a:extLst>
            </p:cNvPr>
            <p:cNvCxnSpPr>
              <a:cxnSpLocks/>
              <a:endCxn id="193" idx="2"/>
            </p:cNvCxnSpPr>
            <p:nvPr/>
          </p:nvCxnSpPr>
          <p:spPr>
            <a:xfrm flipV="1">
              <a:off x="1011912" y="4266407"/>
              <a:ext cx="1101843" cy="109533"/>
            </a:xfrm>
            <a:prstGeom prst="line">
              <a:avLst/>
            </a:prstGeom>
            <a:noFill/>
            <a:ln w="28575" cap="flat" cmpd="sng" algn="ctr">
              <a:solidFill>
                <a:sysClr val="windowText" lastClr="000000"/>
              </a:solidFill>
              <a:prstDash val="sysDot"/>
              <a:miter lim="800000"/>
            </a:ln>
            <a:effectLst/>
          </p:spPr>
        </p:cxnSp>
        <p:cxnSp>
          <p:nvCxnSpPr>
            <p:cNvPr id="284" name="Egyenes összekötő 339">
              <a:extLst>
                <a:ext uri="{FF2B5EF4-FFF2-40B4-BE49-F238E27FC236}">
                  <a16:creationId xmlns:a16="http://schemas.microsoft.com/office/drawing/2014/main" id="{3105C834-8041-A191-E07D-7F8914959FFC}"/>
                </a:ext>
              </a:extLst>
            </p:cNvPr>
            <p:cNvCxnSpPr>
              <a:cxnSpLocks/>
              <a:stCxn id="230" idx="5"/>
              <a:endCxn id="229" idx="2"/>
            </p:cNvCxnSpPr>
            <p:nvPr/>
          </p:nvCxnSpPr>
          <p:spPr>
            <a:xfrm>
              <a:off x="5744103" y="4733006"/>
              <a:ext cx="337109" cy="523206"/>
            </a:xfrm>
            <a:prstGeom prst="line">
              <a:avLst/>
            </a:prstGeom>
            <a:noFill/>
            <a:ln w="28575" cap="flat" cmpd="sng" algn="ctr">
              <a:solidFill>
                <a:sysClr val="windowText" lastClr="000000"/>
              </a:solidFill>
              <a:prstDash val="sysDot"/>
              <a:miter lim="800000"/>
            </a:ln>
            <a:effectLst/>
          </p:spPr>
        </p:cxnSp>
        <p:cxnSp>
          <p:nvCxnSpPr>
            <p:cNvPr id="285" name="Egyenes összekötő 340">
              <a:extLst>
                <a:ext uri="{FF2B5EF4-FFF2-40B4-BE49-F238E27FC236}">
                  <a16:creationId xmlns:a16="http://schemas.microsoft.com/office/drawing/2014/main" id="{B2BC44E0-D353-8CF6-59C6-F1948F792553}"/>
                </a:ext>
              </a:extLst>
            </p:cNvPr>
            <p:cNvCxnSpPr>
              <a:cxnSpLocks/>
              <a:endCxn id="221" idx="6"/>
            </p:cNvCxnSpPr>
            <p:nvPr/>
          </p:nvCxnSpPr>
          <p:spPr>
            <a:xfrm>
              <a:off x="6874302" y="4878878"/>
              <a:ext cx="958929" cy="175390"/>
            </a:xfrm>
            <a:prstGeom prst="line">
              <a:avLst/>
            </a:prstGeom>
            <a:noFill/>
            <a:ln w="28575" cap="flat" cmpd="sng" algn="ctr">
              <a:solidFill>
                <a:sysClr val="windowText" lastClr="000000"/>
              </a:solidFill>
              <a:prstDash val="sysDot"/>
              <a:miter lim="800000"/>
            </a:ln>
            <a:effectLst/>
          </p:spPr>
        </p:cxnSp>
        <p:cxnSp>
          <p:nvCxnSpPr>
            <p:cNvPr id="286" name="Egyenes összekötő 341">
              <a:extLst>
                <a:ext uri="{FF2B5EF4-FFF2-40B4-BE49-F238E27FC236}">
                  <a16:creationId xmlns:a16="http://schemas.microsoft.com/office/drawing/2014/main" id="{161E3687-B5C0-AC0F-4175-B12347F7CF74}"/>
                </a:ext>
              </a:extLst>
            </p:cNvPr>
            <p:cNvCxnSpPr>
              <a:cxnSpLocks/>
              <a:endCxn id="195" idx="5"/>
            </p:cNvCxnSpPr>
            <p:nvPr/>
          </p:nvCxnSpPr>
          <p:spPr>
            <a:xfrm>
              <a:off x="1498283" y="4639329"/>
              <a:ext cx="488748" cy="349786"/>
            </a:xfrm>
            <a:prstGeom prst="line">
              <a:avLst/>
            </a:prstGeom>
            <a:noFill/>
            <a:ln w="28575" cap="flat" cmpd="sng" algn="ctr">
              <a:solidFill>
                <a:sysClr val="windowText" lastClr="000000"/>
              </a:solidFill>
              <a:prstDash val="sysDot"/>
              <a:miter lim="800000"/>
            </a:ln>
            <a:effectLst/>
          </p:spPr>
        </p:cxnSp>
        <p:cxnSp>
          <p:nvCxnSpPr>
            <p:cNvPr id="287" name="Egyenes összekötő 342">
              <a:extLst>
                <a:ext uri="{FF2B5EF4-FFF2-40B4-BE49-F238E27FC236}">
                  <a16:creationId xmlns:a16="http://schemas.microsoft.com/office/drawing/2014/main" id="{73023ADE-3688-F49B-570F-EBF70EC39D87}"/>
                </a:ext>
              </a:extLst>
            </p:cNvPr>
            <p:cNvCxnSpPr>
              <a:cxnSpLocks/>
              <a:stCxn id="187" idx="6"/>
            </p:cNvCxnSpPr>
            <p:nvPr/>
          </p:nvCxnSpPr>
          <p:spPr>
            <a:xfrm flipH="1" flipV="1">
              <a:off x="2225642" y="5301950"/>
              <a:ext cx="1773093" cy="17141"/>
            </a:xfrm>
            <a:prstGeom prst="line">
              <a:avLst/>
            </a:prstGeom>
            <a:noFill/>
            <a:ln w="28575" cap="flat" cmpd="sng" algn="ctr">
              <a:solidFill>
                <a:sysClr val="windowText" lastClr="000000"/>
              </a:solidFill>
              <a:prstDash val="sysDot"/>
              <a:miter lim="800000"/>
            </a:ln>
            <a:effectLst/>
          </p:spPr>
        </p:cxnSp>
        <p:cxnSp>
          <p:nvCxnSpPr>
            <p:cNvPr id="288" name="Egyenes összekötő 343">
              <a:extLst>
                <a:ext uri="{FF2B5EF4-FFF2-40B4-BE49-F238E27FC236}">
                  <a16:creationId xmlns:a16="http://schemas.microsoft.com/office/drawing/2014/main" id="{B40D0314-9C53-5E23-D59F-45767EC292A1}"/>
                </a:ext>
              </a:extLst>
            </p:cNvPr>
            <p:cNvCxnSpPr>
              <a:cxnSpLocks/>
              <a:stCxn id="194" idx="7"/>
              <a:endCxn id="189" idx="3"/>
            </p:cNvCxnSpPr>
            <p:nvPr/>
          </p:nvCxnSpPr>
          <p:spPr>
            <a:xfrm flipV="1">
              <a:off x="2655714" y="4633562"/>
              <a:ext cx="972158" cy="323003"/>
            </a:xfrm>
            <a:prstGeom prst="line">
              <a:avLst/>
            </a:prstGeom>
            <a:noFill/>
            <a:ln w="28575" cap="flat" cmpd="sng" algn="ctr">
              <a:solidFill>
                <a:sysClr val="windowText" lastClr="000000"/>
              </a:solidFill>
              <a:prstDash val="sysDot"/>
              <a:miter lim="800000"/>
            </a:ln>
            <a:effectLst/>
          </p:spPr>
        </p:cxnSp>
      </p:grpSp>
      <p:pic>
        <p:nvPicPr>
          <p:cNvPr id="322" name="Google Shape;310;p48" descr="A blue circle with white text&#10;&#10;Description automatically generated">
            <a:extLst>
              <a:ext uri="{FF2B5EF4-FFF2-40B4-BE49-F238E27FC236}">
                <a16:creationId xmlns:a16="http://schemas.microsoft.com/office/drawing/2014/main" id="{BD82196A-8935-F3A5-6952-E7A9B8EB183E}"/>
              </a:ext>
            </a:extLst>
          </p:cNvPr>
          <p:cNvPicPr preferRelativeResize="0">
            <a:picLocks noChangeAspect="1"/>
          </p:cNvPicPr>
          <p:nvPr/>
        </p:nvPicPr>
        <p:blipFill rotWithShape="1">
          <a:blip r:embed="rId7" cstate="screen">
            <a:alphaModFix/>
            <a:extLst>
              <a:ext uri="{28A0092B-C50C-407E-A947-70E740481C1C}">
                <a14:useLocalDpi xmlns:a14="http://schemas.microsoft.com/office/drawing/2010/main"/>
              </a:ext>
            </a:extLst>
          </a:blip>
          <a:srcRect/>
          <a:stretch/>
        </p:blipFill>
        <p:spPr>
          <a:xfrm>
            <a:off x="11415691" y="6391416"/>
            <a:ext cx="360000" cy="360000"/>
          </a:xfrm>
          <a:prstGeom prst="rect">
            <a:avLst/>
          </a:prstGeom>
          <a:noFill/>
          <a:ln>
            <a:noFill/>
          </a:ln>
        </p:spPr>
      </p:pic>
      <p:pic>
        <p:nvPicPr>
          <p:cNvPr id="339" name="Picture 338" descr="A blue globe on a black background&#10;&#10;AI-generated content may be incorrect.">
            <a:extLst>
              <a:ext uri="{FF2B5EF4-FFF2-40B4-BE49-F238E27FC236}">
                <a16:creationId xmlns:a16="http://schemas.microsoft.com/office/drawing/2014/main" id="{65344BAA-E7E0-6576-8EE5-EA5D00A573C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92948" y="5908000"/>
            <a:ext cx="887920" cy="443960"/>
          </a:xfrm>
          <a:prstGeom prst="rect">
            <a:avLst/>
          </a:prstGeom>
        </p:spPr>
      </p:pic>
      <p:pic>
        <p:nvPicPr>
          <p:cNvPr id="378" name="Google Shape;394;p42" descr="A képen képernyőkép, Grafika, Betűtípus, Acélkék látható&#10;&#10;Automatikusan generált leírás">
            <a:extLst>
              <a:ext uri="{FF2B5EF4-FFF2-40B4-BE49-F238E27FC236}">
                <a16:creationId xmlns:a16="http://schemas.microsoft.com/office/drawing/2014/main" id="{EF7A59BC-C85D-D85F-C1F6-61C65DE4FB76}"/>
              </a:ext>
            </a:extLst>
          </p:cNvPr>
          <p:cNvPicPr preferRelativeResize="0">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9231006" y="5868474"/>
            <a:ext cx="245795" cy="237600"/>
          </a:xfrm>
          <a:prstGeom prst="rect">
            <a:avLst/>
          </a:prstGeom>
          <a:noFill/>
          <a:ln>
            <a:noFill/>
          </a:ln>
        </p:spPr>
      </p:pic>
      <p:pic>
        <p:nvPicPr>
          <p:cNvPr id="32" name="Picture 31" descr="A blue circle with white text&#10;&#10;AI-generated content may be incorrect.">
            <a:extLst>
              <a:ext uri="{FF2B5EF4-FFF2-40B4-BE49-F238E27FC236}">
                <a16:creationId xmlns:a16="http://schemas.microsoft.com/office/drawing/2014/main" id="{175587BA-41BA-A2A3-F2DA-D58EA3BB1FA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9462" y="1075627"/>
            <a:ext cx="818083" cy="825599"/>
          </a:xfrm>
          <a:prstGeom prst="rect">
            <a:avLst/>
          </a:prstGeom>
        </p:spPr>
      </p:pic>
      <p:pic>
        <p:nvPicPr>
          <p:cNvPr id="44" name="Picture 43" descr="A close-up of a hat&#10;&#10;AI-generated content may be incorrect.">
            <a:extLst>
              <a:ext uri="{FF2B5EF4-FFF2-40B4-BE49-F238E27FC236}">
                <a16:creationId xmlns:a16="http://schemas.microsoft.com/office/drawing/2014/main" id="{FE4D059D-059B-AD95-7DDF-9625DF3BE4A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390968" y="5983094"/>
            <a:ext cx="401935" cy="267957"/>
          </a:xfrm>
          <a:prstGeom prst="rect">
            <a:avLst/>
          </a:prstGeom>
        </p:spPr>
      </p:pic>
      <p:pic>
        <p:nvPicPr>
          <p:cNvPr id="45" name="Picture 44" descr="A group of men in white shirts&#10;&#10;AI-generated content may be incorrect.">
            <a:extLst>
              <a:ext uri="{FF2B5EF4-FFF2-40B4-BE49-F238E27FC236}">
                <a16:creationId xmlns:a16="http://schemas.microsoft.com/office/drawing/2014/main" id="{E39D6436-A552-C2E5-EC97-CD9A14ED010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167537" y="6131423"/>
            <a:ext cx="1006638" cy="503319"/>
          </a:xfrm>
          <a:prstGeom prst="rect">
            <a:avLst/>
          </a:prstGeom>
        </p:spPr>
      </p:pic>
      <p:pic>
        <p:nvPicPr>
          <p:cNvPr id="18" name="Picture 17" descr="A blue and white logo&#10;&#10;AI-generated content may be incorrect.">
            <a:extLst>
              <a:ext uri="{FF2B5EF4-FFF2-40B4-BE49-F238E27FC236}">
                <a16:creationId xmlns:a16="http://schemas.microsoft.com/office/drawing/2014/main" id="{D4A0224D-42A0-503B-E8AE-01F6853486D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152770" y="5878710"/>
            <a:ext cx="817245" cy="297180"/>
          </a:xfrm>
          <a:prstGeom prst="rect">
            <a:avLst/>
          </a:prstGeom>
        </p:spPr>
      </p:pic>
      <p:grpSp>
        <p:nvGrpSpPr>
          <p:cNvPr id="38" name="Group 37">
            <a:extLst>
              <a:ext uri="{FF2B5EF4-FFF2-40B4-BE49-F238E27FC236}">
                <a16:creationId xmlns:a16="http://schemas.microsoft.com/office/drawing/2014/main" id="{CF5CB27C-1E18-CCED-DCA3-AF5906FB5159}"/>
              </a:ext>
            </a:extLst>
          </p:cNvPr>
          <p:cNvGrpSpPr>
            <a:grpSpLocks noChangeAspect="1"/>
          </p:cNvGrpSpPr>
          <p:nvPr/>
        </p:nvGrpSpPr>
        <p:grpSpPr>
          <a:xfrm>
            <a:off x="8077044" y="5970889"/>
            <a:ext cx="877946" cy="328688"/>
            <a:chOff x="511629" y="2147533"/>
            <a:chExt cx="1358465" cy="508585"/>
          </a:xfrm>
        </p:grpSpPr>
        <p:sp>
          <p:nvSpPr>
            <p:cNvPr id="37" name="Rectangle 36">
              <a:extLst>
                <a:ext uri="{FF2B5EF4-FFF2-40B4-BE49-F238E27FC236}">
                  <a16:creationId xmlns:a16="http://schemas.microsoft.com/office/drawing/2014/main" id="{8D7B036C-B9E1-D293-2361-ADB76495B0C1}"/>
                </a:ext>
              </a:extLst>
            </p:cNvPr>
            <p:cNvSpPr/>
            <p:nvPr/>
          </p:nvSpPr>
          <p:spPr>
            <a:xfrm>
              <a:off x="511629" y="2147533"/>
              <a:ext cx="1358465" cy="508585"/>
            </a:xfrm>
            <a:prstGeom prst="rect">
              <a:avLst/>
            </a:prstGeom>
            <a:solidFill>
              <a:srgbClr val="39BDF3"/>
            </a:solidFill>
            <a:ln w="6350" cap="sq">
              <a:solidFill>
                <a:srgbClr val="00B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pic>
          <p:nvPicPr>
            <p:cNvPr id="36" name="Picture 35" descr="A black and white logo&#10;&#10;AI-generated content may be incorrect.">
              <a:extLst>
                <a:ext uri="{FF2B5EF4-FFF2-40B4-BE49-F238E27FC236}">
                  <a16:creationId xmlns:a16="http://schemas.microsoft.com/office/drawing/2014/main" id="{8E976FF5-B1B9-D2F7-4724-169D1A1D7EF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5106" y="2194972"/>
              <a:ext cx="1161589" cy="422396"/>
            </a:xfrm>
            <a:prstGeom prst="rect">
              <a:avLst/>
            </a:prstGeom>
            <a:ln>
              <a:solidFill>
                <a:srgbClr val="00BFFF"/>
              </a:solidFill>
            </a:ln>
          </p:spPr>
        </p:pic>
      </p:grpSp>
      <p:pic>
        <p:nvPicPr>
          <p:cNvPr id="56" name="Picture 55" descr="A black background with a black square&#10;&#10;AI-generated content may be incorrect.">
            <a:extLst>
              <a:ext uri="{FF2B5EF4-FFF2-40B4-BE49-F238E27FC236}">
                <a16:creationId xmlns:a16="http://schemas.microsoft.com/office/drawing/2014/main" id="{1310459F-B284-7DF1-1456-F394E573319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1054623" y="5829033"/>
            <a:ext cx="1064672" cy="409487"/>
          </a:xfrm>
          <a:prstGeom prst="rect">
            <a:avLst/>
          </a:prstGeom>
        </p:spPr>
      </p:pic>
      <p:pic>
        <p:nvPicPr>
          <p:cNvPr id="151" name="Picture 150" descr="A blue symbol with a black background&#10;&#10;AI-generated content may be incorrect.">
            <a:extLst>
              <a:ext uri="{FF2B5EF4-FFF2-40B4-BE49-F238E27FC236}">
                <a16:creationId xmlns:a16="http://schemas.microsoft.com/office/drawing/2014/main" id="{690B460B-D5C5-AA10-CACE-117DCB32F47E}"/>
              </a:ext>
            </a:extLst>
          </p:cNvPr>
          <p:cNvPicPr>
            <a:picLocks noChangeAspect="1"/>
          </p:cNvPicPr>
          <p:nvPr/>
        </p:nvPicPr>
        <p:blipFill>
          <a:blip r:embed="rId15"/>
          <a:stretch>
            <a:fillRect/>
          </a:stretch>
        </p:blipFill>
        <p:spPr>
          <a:xfrm>
            <a:off x="3785344" y="5945692"/>
            <a:ext cx="698209" cy="672346"/>
          </a:xfrm>
          <a:prstGeom prst="rect">
            <a:avLst/>
          </a:prstGeom>
        </p:spPr>
      </p:pic>
      <p:cxnSp>
        <p:nvCxnSpPr>
          <p:cNvPr id="152" name="Egyenes összekötő 358">
            <a:extLst>
              <a:ext uri="{FF2B5EF4-FFF2-40B4-BE49-F238E27FC236}">
                <a16:creationId xmlns:a16="http://schemas.microsoft.com/office/drawing/2014/main" id="{F30AA71A-D6AE-B76E-83D7-A816F1A24AC2}"/>
              </a:ext>
            </a:extLst>
          </p:cNvPr>
          <p:cNvCxnSpPr>
            <a:cxnSpLocks/>
          </p:cNvCxnSpPr>
          <p:nvPr/>
        </p:nvCxnSpPr>
        <p:spPr>
          <a:xfrm flipH="1">
            <a:off x="5741342" y="4906005"/>
            <a:ext cx="1607807" cy="1425902"/>
          </a:xfrm>
          <a:prstGeom prst="line">
            <a:avLst/>
          </a:prstGeom>
          <a:noFill/>
          <a:ln w="19050" cap="flat" cmpd="sng" algn="ctr">
            <a:solidFill>
              <a:schemeClr val="tx1">
                <a:lumMod val="65000"/>
              </a:schemeClr>
            </a:solidFill>
            <a:prstDash val="sysDot"/>
            <a:miter lim="800000"/>
          </a:ln>
          <a:effectLst/>
        </p:spPr>
      </p:cxnSp>
      <p:pic>
        <p:nvPicPr>
          <p:cNvPr id="155" name="Picture 154" descr="A black background with white letters&#10;&#10;AI-generated content may be incorrect.">
            <a:extLst>
              <a:ext uri="{FF2B5EF4-FFF2-40B4-BE49-F238E27FC236}">
                <a16:creationId xmlns:a16="http://schemas.microsoft.com/office/drawing/2014/main" id="{DCE875C1-3B19-EE6A-B2A2-A9CB37D9FE8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993757" y="6271413"/>
            <a:ext cx="1260000" cy="300003"/>
          </a:xfrm>
          <a:prstGeom prst="rect">
            <a:avLst/>
          </a:prstGeom>
        </p:spPr>
      </p:pic>
      <p:cxnSp>
        <p:nvCxnSpPr>
          <p:cNvPr id="170" name="Egyenes összekötő 358">
            <a:extLst>
              <a:ext uri="{FF2B5EF4-FFF2-40B4-BE49-F238E27FC236}">
                <a16:creationId xmlns:a16="http://schemas.microsoft.com/office/drawing/2014/main" id="{16F80A19-8138-90CE-3B6A-73EF1E09ED8F}"/>
              </a:ext>
            </a:extLst>
          </p:cNvPr>
          <p:cNvCxnSpPr>
            <a:cxnSpLocks/>
            <a:endCxn id="324" idx="2"/>
          </p:cNvCxnSpPr>
          <p:nvPr/>
        </p:nvCxnSpPr>
        <p:spPr>
          <a:xfrm flipH="1" flipV="1">
            <a:off x="7414665" y="1954851"/>
            <a:ext cx="1335005" cy="1240805"/>
          </a:xfrm>
          <a:prstGeom prst="line">
            <a:avLst/>
          </a:prstGeom>
          <a:noFill/>
          <a:ln w="19050" cap="flat" cmpd="sng" algn="ctr">
            <a:solidFill>
              <a:schemeClr val="tx1">
                <a:lumMod val="65000"/>
              </a:schemeClr>
            </a:solidFill>
            <a:prstDash val="sysDot"/>
            <a:miter lim="800000"/>
          </a:ln>
          <a:effectLst/>
        </p:spPr>
      </p:cxnSp>
      <p:pic>
        <p:nvPicPr>
          <p:cNvPr id="167" name="Google Shape;390;p42" descr="A képen szimbólum, Grafika, clipart, Betűtípus látható&#10;&#10;Automatikusan generált leírás">
            <a:extLst>
              <a:ext uri="{FF2B5EF4-FFF2-40B4-BE49-F238E27FC236}">
                <a16:creationId xmlns:a16="http://schemas.microsoft.com/office/drawing/2014/main" id="{3238EAFB-3147-E9F4-562D-40591A20D0DE}"/>
              </a:ext>
            </a:extLst>
          </p:cNvPr>
          <p:cNvPicPr preferRelativeResize="0">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6992600" y="2170804"/>
            <a:ext cx="216000" cy="239002"/>
          </a:xfrm>
          <a:prstGeom prst="rect">
            <a:avLst/>
          </a:prstGeom>
          <a:noFill/>
          <a:ln>
            <a:noFill/>
          </a:ln>
        </p:spPr>
      </p:pic>
      <p:sp>
        <p:nvSpPr>
          <p:cNvPr id="314" name="TextBox 313">
            <a:extLst>
              <a:ext uri="{FF2B5EF4-FFF2-40B4-BE49-F238E27FC236}">
                <a16:creationId xmlns:a16="http://schemas.microsoft.com/office/drawing/2014/main" id="{5CE07713-0316-0E00-C588-83493AB3A60A}"/>
              </a:ext>
            </a:extLst>
          </p:cNvPr>
          <p:cNvSpPr txBox="1"/>
          <p:nvPr/>
        </p:nvSpPr>
        <p:spPr>
          <a:xfrm>
            <a:off x="3908686" y="2613792"/>
            <a:ext cx="7574665" cy="338554"/>
          </a:xfrm>
          <a:prstGeom prst="rect">
            <a:avLst/>
          </a:prstGeom>
          <a:solidFill>
            <a:srgbClr val="FFFFFF">
              <a:alpha val="65098"/>
            </a:srgbClr>
          </a:solidFill>
        </p:spPr>
        <p:txBody>
          <a:bodyPr wrap="square" rtlCol="0">
            <a:spAutoFit/>
          </a:bodyPr>
          <a:lstStyle/>
          <a:p>
            <a:pPr algn="ctr"/>
            <a:r>
              <a:rPr lang="en-GB" sz="1600" b="1" noProof="0" dirty="0">
                <a:solidFill>
                  <a:schemeClr val="bg1"/>
                </a:solidFill>
                <a:latin typeface="Roboto" panose="02000000000000000000" pitchFamily="2" charset="0"/>
                <a:ea typeface="Roboto" panose="02000000000000000000" pitchFamily="2" charset="0"/>
              </a:rPr>
              <a:t>Application layer, </a:t>
            </a:r>
            <a:r>
              <a:rPr lang="en-GB" sz="1600" b="1" noProof="0" dirty="0" err="1">
                <a:solidFill>
                  <a:schemeClr val="bg1"/>
                </a:solidFill>
                <a:latin typeface="Roboto" panose="02000000000000000000" pitchFamily="2" charset="0"/>
                <a:ea typeface="Roboto" panose="02000000000000000000" pitchFamily="2" charset="0"/>
              </a:rPr>
              <a:t>f.e</a:t>
            </a:r>
            <a:r>
              <a:rPr lang="en-GB" sz="1600" b="1" noProof="0" dirty="0">
                <a:solidFill>
                  <a:schemeClr val="bg1"/>
                </a:solidFill>
                <a:latin typeface="Roboto" panose="02000000000000000000" pitchFamily="2" charset="0"/>
                <a:ea typeface="Roboto" panose="02000000000000000000" pitchFamily="2" charset="0"/>
              </a:rPr>
              <a:t>., Sampo click-and-play semantic browser</a:t>
            </a:r>
            <a:endParaRPr lang="en-GB" sz="1600" noProof="0" dirty="0">
              <a:solidFill>
                <a:schemeClr val="bg1"/>
              </a:solidFill>
              <a:latin typeface="Roboto" panose="02000000000000000000" pitchFamily="2" charset="0"/>
              <a:ea typeface="Roboto" panose="02000000000000000000" pitchFamily="2" charset="0"/>
            </a:endParaRPr>
          </a:p>
        </p:txBody>
      </p:sp>
      <p:pic>
        <p:nvPicPr>
          <p:cNvPr id="306" name="Google Shape;390;p42" descr="A képen szimbólum, Grafika, clipart, Betűtípus látható&#10;&#10;Automatikusan generált leírás">
            <a:extLst>
              <a:ext uri="{FF2B5EF4-FFF2-40B4-BE49-F238E27FC236}">
                <a16:creationId xmlns:a16="http://schemas.microsoft.com/office/drawing/2014/main" id="{C6D4B646-E3F0-F533-535C-AAD9A607771A}"/>
              </a:ext>
            </a:extLst>
          </p:cNvPr>
          <p:cNvPicPr preferRelativeResize="0">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8062713" y="2192674"/>
            <a:ext cx="216000" cy="239002"/>
          </a:xfrm>
          <a:prstGeom prst="rect">
            <a:avLst/>
          </a:prstGeom>
          <a:noFill/>
          <a:ln>
            <a:noFill/>
          </a:ln>
        </p:spPr>
      </p:pic>
      <p:pic>
        <p:nvPicPr>
          <p:cNvPr id="168" name="Google Shape;391;p42" descr="A képen képernyőkép, kör, tervezés látható&#10;&#10;Automatikusan generált leírás">
            <a:extLst>
              <a:ext uri="{FF2B5EF4-FFF2-40B4-BE49-F238E27FC236}">
                <a16:creationId xmlns:a16="http://schemas.microsoft.com/office/drawing/2014/main" id="{5EC4BC70-CA93-AE85-6FB6-5A1C1375C96F}"/>
              </a:ext>
            </a:extLst>
          </p:cNvPr>
          <p:cNvPicPr preferRelativeResize="0">
            <a:picLocks noChangeAspect="1"/>
          </p:cNvPicPr>
          <p:nvPr/>
        </p:nvPicPr>
        <p:blipFill rotWithShape="1">
          <a:blip r:embed="rId17" cstate="screen">
            <a:alphaModFix/>
            <a:extLst>
              <a:ext uri="{28A0092B-C50C-407E-A947-70E740481C1C}">
                <a14:useLocalDpi xmlns:a14="http://schemas.microsoft.com/office/drawing/2010/main"/>
              </a:ext>
            </a:extLst>
          </a:blip>
          <a:srcRect/>
          <a:stretch/>
        </p:blipFill>
        <p:spPr>
          <a:xfrm>
            <a:off x="5984476" y="5753773"/>
            <a:ext cx="221788" cy="252000"/>
          </a:xfrm>
          <a:prstGeom prst="rect">
            <a:avLst/>
          </a:prstGeom>
          <a:noFill/>
          <a:ln>
            <a:noFill/>
          </a:ln>
        </p:spPr>
      </p:pic>
      <p:cxnSp>
        <p:nvCxnSpPr>
          <p:cNvPr id="375" name="Egyenes összekötő 365">
            <a:extLst>
              <a:ext uri="{FF2B5EF4-FFF2-40B4-BE49-F238E27FC236}">
                <a16:creationId xmlns:a16="http://schemas.microsoft.com/office/drawing/2014/main" id="{C95E8933-71E9-EB16-DA11-561CAB316AF4}"/>
              </a:ext>
            </a:extLst>
          </p:cNvPr>
          <p:cNvCxnSpPr>
            <a:cxnSpLocks/>
          </p:cNvCxnSpPr>
          <p:nvPr/>
        </p:nvCxnSpPr>
        <p:spPr>
          <a:xfrm flipH="1" flipV="1">
            <a:off x="8661334" y="4403503"/>
            <a:ext cx="2559105" cy="1436352"/>
          </a:xfrm>
          <a:prstGeom prst="line">
            <a:avLst/>
          </a:prstGeom>
          <a:noFill/>
          <a:ln w="19050" cap="flat" cmpd="sng" algn="ctr">
            <a:solidFill>
              <a:schemeClr val="tx1">
                <a:lumMod val="65000"/>
              </a:schemeClr>
            </a:solidFill>
            <a:prstDash val="sysDot"/>
            <a:miter lim="800000"/>
          </a:ln>
          <a:effectLst/>
        </p:spPr>
      </p:cxnSp>
      <p:sp>
        <p:nvSpPr>
          <p:cNvPr id="313" name="TextBox 312">
            <a:extLst>
              <a:ext uri="{FF2B5EF4-FFF2-40B4-BE49-F238E27FC236}">
                <a16:creationId xmlns:a16="http://schemas.microsoft.com/office/drawing/2014/main" id="{D51628AD-294E-8723-E78E-985098C300F4}"/>
              </a:ext>
            </a:extLst>
          </p:cNvPr>
          <p:cNvSpPr txBox="1"/>
          <p:nvPr/>
        </p:nvSpPr>
        <p:spPr>
          <a:xfrm>
            <a:off x="3428427" y="5191682"/>
            <a:ext cx="8663858" cy="338554"/>
          </a:xfrm>
          <a:prstGeom prst="rect">
            <a:avLst/>
          </a:prstGeom>
          <a:solidFill>
            <a:schemeClr val="tx1">
              <a:alpha val="65098"/>
            </a:schemeClr>
          </a:solidFill>
        </p:spPr>
        <p:txBody>
          <a:bodyPr wrap="square" rtlCol="0">
            <a:spAutoFit/>
          </a:bodyPr>
          <a:lstStyle/>
          <a:p>
            <a:pPr algn="ctr"/>
            <a:r>
              <a:rPr lang="en-GB" sz="1600" noProof="0" dirty="0">
                <a:solidFill>
                  <a:schemeClr val="bg1"/>
                </a:solidFill>
                <a:latin typeface="Roboto" panose="02000000000000000000" pitchFamily="2" charset="0"/>
                <a:ea typeface="Roboto" panose="02000000000000000000" pitchFamily="2" charset="0"/>
              </a:rPr>
              <a:t>Our peer-reviewed, scientific software libraries  and ontological patterns </a:t>
            </a:r>
            <a:r>
              <a:rPr lang="en-GB" sz="1600" b="1" noProof="0" dirty="0">
                <a:solidFill>
                  <a:schemeClr val="bg1"/>
                </a:solidFill>
                <a:latin typeface="Roboto" panose="02000000000000000000" pitchFamily="2" charset="0"/>
                <a:ea typeface="Roboto" panose="02000000000000000000" pitchFamily="2" charset="0"/>
              </a:rPr>
              <a:t>standardise the data</a:t>
            </a:r>
          </a:p>
        </p:txBody>
      </p:sp>
      <p:cxnSp>
        <p:nvCxnSpPr>
          <p:cNvPr id="381" name="Egyenes összekötő 367">
            <a:extLst>
              <a:ext uri="{FF2B5EF4-FFF2-40B4-BE49-F238E27FC236}">
                <a16:creationId xmlns:a16="http://schemas.microsoft.com/office/drawing/2014/main" id="{0C8166DD-3AA5-0198-5110-15E6EEF04224}"/>
              </a:ext>
            </a:extLst>
          </p:cNvPr>
          <p:cNvCxnSpPr>
            <a:cxnSpLocks/>
            <a:stCxn id="179" idx="4"/>
          </p:cNvCxnSpPr>
          <p:nvPr/>
        </p:nvCxnSpPr>
        <p:spPr>
          <a:xfrm flipH="1">
            <a:off x="6238284" y="3769065"/>
            <a:ext cx="748957" cy="589139"/>
          </a:xfrm>
          <a:prstGeom prst="line">
            <a:avLst/>
          </a:prstGeom>
          <a:noFill/>
          <a:ln w="19050" cap="flat" cmpd="sng" algn="ctr">
            <a:solidFill>
              <a:schemeClr val="tx1">
                <a:lumMod val="65000"/>
              </a:schemeClr>
            </a:solidFill>
            <a:prstDash val="sysDot"/>
            <a:miter lim="800000"/>
          </a:ln>
          <a:effectLst/>
        </p:spPr>
      </p:cxnSp>
      <p:grpSp>
        <p:nvGrpSpPr>
          <p:cNvPr id="4" name="Group 3">
            <a:extLst>
              <a:ext uri="{FF2B5EF4-FFF2-40B4-BE49-F238E27FC236}">
                <a16:creationId xmlns:a16="http://schemas.microsoft.com/office/drawing/2014/main" id="{C7B57862-DF44-B868-4CAF-1059B5CAC500}"/>
              </a:ext>
            </a:extLst>
          </p:cNvPr>
          <p:cNvGrpSpPr/>
          <p:nvPr/>
        </p:nvGrpSpPr>
        <p:grpSpPr>
          <a:xfrm>
            <a:off x="4608018" y="4200935"/>
            <a:ext cx="5649767" cy="845837"/>
            <a:chOff x="4624350" y="3684994"/>
            <a:chExt cx="5649767" cy="845837"/>
          </a:xfrm>
        </p:grpSpPr>
        <p:grpSp>
          <p:nvGrpSpPr>
            <p:cNvPr id="8" name="Group 7">
              <a:extLst>
                <a:ext uri="{FF2B5EF4-FFF2-40B4-BE49-F238E27FC236}">
                  <a16:creationId xmlns:a16="http://schemas.microsoft.com/office/drawing/2014/main" id="{3043CF23-0066-0617-3705-DF75E2EA0599}"/>
                </a:ext>
              </a:extLst>
            </p:cNvPr>
            <p:cNvGrpSpPr/>
            <p:nvPr/>
          </p:nvGrpSpPr>
          <p:grpSpPr>
            <a:xfrm>
              <a:off x="4624350" y="3684994"/>
              <a:ext cx="5649767" cy="845837"/>
              <a:chOff x="4707515" y="3119022"/>
              <a:chExt cx="5649767" cy="845837"/>
            </a:xfrm>
          </p:grpSpPr>
          <p:pic>
            <p:nvPicPr>
              <p:cNvPr id="290" name="Graphic 289">
                <a:extLst>
                  <a:ext uri="{FF2B5EF4-FFF2-40B4-BE49-F238E27FC236}">
                    <a16:creationId xmlns:a16="http://schemas.microsoft.com/office/drawing/2014/main" id="{0F66A6CB-6E86-62E5-05EB-4EB5E314FDC8}"/>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073990" y="3119022"/>
                <a:ext cx="916817" cy="845836"/>
              </a:xfrm>
              <a:prstGeom prst="rect">
                <a:avLst/>
              </a:prstGeom>
            </p:spPr>
          </p:pic>
          <p:pic>
            <p:nvPicPr>
              <p:cNvPr id="291" name="Graphic 290">
                <a:extLst>
                  <a:ext uri="{FF2B5EF4-FFF2-40B4-BE49-F238E27FC236}">
                    <a16:creationId xmlns:a16="http://schemas.microsoft.com/office/drawing/2014/main" id="{D7BA2886-12D1-C39E-F316-7999AD76A447}"/>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440465" y="3119022"/>
                <a:ext cx="916817" cy="845836"/>
              </a:xfrm>
              <a:prstGeom prst="rect">
                <a:avLst/>
              </a:prstGeom>
            </p:spPr>
          </p:pic>
          <p:pic>
            <p:nvPicPr>
              <p:cNvPr id="292" name="Graphic 291">
                <a:extLst>
                  <a:ext uri="{FF2B5EF4-FFF2-40B4-BE49-F238E27FC236}">
                    <a16:creationId xmlns:a16="http://schemas.microsoft.com/office/drawing/2014/main" id="{EFBAA631-2F33-F995-D959-D7AE45BCDD52}"/>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707515" y="3119022"/>
                <a:ext cx="916817" cy="845837"/>
              </a:xfrm>
              <a:prstGeom prst="rect">
                <a:avLst/>
              </a:prstGeom>
            </p:spPr>
          </p:pic>
          <p:pic>
            <p:nvPicPr>
              <p:cNvPr id="293" name="Graphic 292">
                <a:extLst>
                  <a:ext uri="{FF2B5EF4-FFF2-40B4-BE49-F238E27FC236}">
                    <a16:creationId xmlns:a16="http://schemas.microsoft.com/office/drawing/2014/main" id="{B0EA3C15-298E-8752-4925-8CEDD2CB908C}"/>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8257228" y="3119022"/>
                <a:ext cx="916817" cy="845836"/>
              </a:xfrm>
              <a:prstGeom prst="rect">
                <a:avLst/>
              </a:prstGeom>
            </p:spPr>
          </p:pic>
          <p:pic>
            <p:nvPicPr>
              <p:cNvPr id="294" name="Graphic 293">
                <a:extLst>
                  <a:ext uri="{FF2B5EF4-FFF2-40B4-BE49-F238E27FC236}">
                    <a16:creationId xmlns:a16="http://schemas.microsoft.com/office/drawing/2014/main" id="{816D8C27-96AB-D774-A458-19A58FB63A15}"/>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90752" y="3119022"/>
                <a:ext cx="916817" cy="845836"/>
              </a:xfrm>
              <a:prstGeom prst="rect">
                <a:avLst/>
              </a:prstGeom>
            </p:spPr>
          </p:pic>
        </p:grpSp>
        <p:cxnSp>
          <p:nvCxnSpPr>
            <p:cNvPr id="385" name="Egyenes összekötő 367">
              <a:extLst>
                <a:ext uri="{FF2B5EF4-FFF2-40B4-BE49-F238E27FC236}">
                  <a16:creationId xmlns:a16="http://schemas.microsoft.com/office/drawing/2014/main" id="{75887307-054C-20D6-2F37-0252A4ADCDFB}"/>
                </a:ext>
              </a:extLst>
            </p:cNvPr>
            <p:cNvCxnSpPr>
              <a:cxnSpLocks/>
            </p:cNvCxnSpPr>
            <p:nvPr/>
          </p:nvCxnSpPr>
          <p:spPr>
            <a:xfrm flipH="1" flipV="1">
              <a:off x="6553266" y="4102604"/>
              <a:ext cx="603197" cy="8079"/>
            </a:xfrm>
            <a:prstGeom prst="line">
              <a:avLst/>
            </a:prstGeom>
            <a:noFill/>
            <a:ln w="19050" cap="flat" cmpd="sng" algn="ctr">
              <a:solidFill>
                <a:schemeClr val="tx1">
                  <a:lumMod val="65000"/>
                </a:schemeClr>
              </a:solidFill>
              <a:prstDash val="sysDot"/>
              <a:miter lim="800000"/>
            </a:ln>
            <a:effectLst/>
          </p:spPr>
        </p:cxnSp>
        <p:cxnSp>
          <p:nvCxnSpPr>
            <p:cNvPr id="390" name="Egyenes összekötő 367">
              <a:extLst>
                <a:ext uri="{FF2B5EF4-FFF2-40B4-BE49-F238E27FC236}">
                  <a16:creationId xmlns:a16="http://schemas.microsoft.com/office/drawing/2014/main" id="{17AC2326-A699-9E9C-2D8E-5C6BEC7B7D8F}"/>
                </a:ext>
              </a:extLst>
            </p:cNvPr>
            <p:cNvCxnSpPr>
              <a:cxnSpLocks/>
            </p:cNvCxnSpPr>
            <p:nvPr/>
          </p:nvCxnSpPr>
          <p:spPr>
            <a:xfrm flipH="1" flipV="1">
              <a:off x="7787404" y="4140980"/>
              <a:ext cx="603197" cy="8079"/>
            </a:xfrm>
            <a:prstGeom prst="line">
              <a:avLst/>
            </a:prstGeom>
            <a:noFill/>
            <a:ln w="19050" cap="flat" cmpd="sng" algn="ctr">
              <a:solidFill>
                <a:schemeClr val="tx1">
                  <a:lumMod val="65000"/>
                </a:schemeClr>
              </a:solidFill>
              <a:prstDash val="sysDot"/>
              <a:miter lim="800000"/>
            </a:ln>
            <a:effectLst/>
          </p:spPr>
        </p:cxnSp>
        <p:cxnSp>
          <p:nvCxnSpPr>
            <p:cNvPr id="391" name="Egyenes összekötő 367">
              <a:extLst>
                <a:ext uri="{FF2B5EF4-FFF2-40B4-BE49-F238E27FC236}">
                  <a16:creationId xmlns:a16="http://schemas.microsoft.com/office/drawing/2014/main" id="{D8AA4643-B4BB-D725-1E63-A45BBB8B5200}"/>
                </a:ext>
              </a:extLst>
            </p:cNvPr>
            <p:cNvCxnSpPr>
              <a:cxnSpLocks/>
            </p:cNvCxnSpPr>
            <p:nvPr/>
          </p:nvCxnSpPr>
          <p:spPr>
            <a:xfrm flipH="1" flipV="1">
              <a:off x="8957054" y="4102604"/>
              <a:ext cx="603197" cy="8079"/>
            </a:xfrm>
            <a:prstGeom prst="line">
              <a:avLst/>
            </a:prstGeom>
            <a:noFill/>
            <a:ln w="19050" cap="flat" cmpd="sng" algn="ctr">
              <a:solidFill>
                <a:schemeClr val="tx1">
                  <a:lumMod val="65000"/>
                </a:schemeClr>
              </a:solidFill>
              <a:prstDash val="sysDot"/>
              <a:miter lim="800000"/>
            </a:ln>
            <a:effectLst/>
          </p:spPr>
        </p:cxnSp>
        <p:cxnSp>
          <p:nvCxnSpPr>
            <p:cNvPr id="392" name="Egyenes összekötő 367">
              <a:extLst>
                <a:ext uri="{FF2B5EF4-FFF2-40B4-BE49-F238E27FC236}">
                  <a16:creationId xmlns:a16="http://schemas.microsoft.com/office/drawing/2014/main" id="{13A23349-9E35-B604-B207-32F68CF67807}"/>
                </a:ext>
              </a:extLst>
            </p:cNvPr>
            <p:cNvCxnSpPr>
              <a:cxnSpLocks/>
            </p:cNvCxnSpPr>
            <p:nvPr/>
          </p:nvCxnSpPr>
          <p:spPr>
            <a:xfrm flipH="1" flipV="1">
              <a:off x="5408630" y="4125234"/>
              <a:ext cx="603197" cy="8079"/>
            </a:xfrm>
            <a:prstGeom prst="line">
              <a:avLst/>
            </a:prstGeom>
            <a:noFill/>
            <a:ln w="19050" cap="flat" cmpd="sng" algn="ctr">
              <a:solidFill>
                <a:schemeClr val="tx1">
                  <a:lumMod val="65000"/>
                </a:schemeClr>
              </a:solidFill>
              <a:prstDash val="sysDot"/>
              <a:miter lim="800000"/>
            </a:ln>
            <a:effectLst/>
          </p:spPr>
        </p:cxnSp>
      </p:grpSp>
      <p:sp>
        <p:nvSpPr>
          <p:cNvPr id="20" name="TextBox 19">
            <a:extLst>
              <a:ext uri="{FF2B5EF4-FFF2-40B4-BE49-F238E27FC236}">
                <a16:creationId xmlns:a16="http://schemas.microsoft.com/office/drawing/2014/main" id="{9463002D-19A5-6E7F-AEE3-21A139BEA2F3}"/>
              </a:ext>
            </a:extLst>
          </p:cNvPr>
          <p:cNvSpPr txBox="1"/>
          <p:nvPr/>
        </p:nvSpPr>
        <p:spPr>
          <a:xfrm>
            <a:off x="4093971" y="3914894"/>
            <a:ext cx="7085873" cy="338554"/>
          </a:xfrm>
          <a:prstGeom prst="rect">
            <a:avLst/>
          </a:prstGeom>
          <a:solidFill>
            <a:schemeClr val="tx1">
              <a:alpha val="65098"/>
            </a:schemeClr>
          </a:solidFill>
        </p:spPr>
        <p:txBody>
          <a:bodyPr wrap="square" rtlCol="0">
            <a:spAutoFit/>
          </a:bodyPr>
          <a:lstStyle/>
          <a:p>
            <a:pPr algn="ctr"/>
            <a:r>
              <a:rPr lang="en-GB" sz="1600" b="1" noProof="0" dirty="0">
                <a:solidFill>
                  <a:schemeClr val="bg1"/>
                </a:solidFill>
                <a:latin typeface="Roboto" panose="02000000000000000000" pitchFamily="2" charset="0"/>
                <a:ea typeface="Roboto" panose="02000000000000000000" pitchFamily="2" charset="0"/>
              </a:rPr>
              <a:t>Conceptual and data model</a:t>
            </a:r>
          </a:p>
        </p:txBody>
      </p:sp>
      <p:cxnSp>
        <p:nvCxnSpPr>
          <p:cNvPr id="393" name="Egyenes összekötő 367">
            <a:extLst>
              <a:ext uri="{FF2B5EF4-FFF2-40B4-BE49-F238E27FC236}">
                <a16:creationId xmlns:a16="http://schemas.microsoft.com/office/drawing/2014/main" id="{43708E00-7E8E-8145-02C9-2566F48899B0}"/>
              </a:ext>
            </a:extLst>
          </p:cNvPr>
          <p:cNvCxnSpPr>
            <a:cxnSpLocks/>
          </p:cNvCxnSpPr>
          <p:nvPr/>
        </p:nvCxnSpPr>
        <p:spPr>
          <a:xfrm flipH="1">
            <a:off x="5004684" y="3725403"/>
            <a:ext cx="338519" cy="658923"/>
          </a:xfrm>
          <a:prstGeom prst="line">
            <a:avLst/>
          </a:prstGeom>
          <a:noFill/>
          <a:ln w="19050" cap="flat" cmpd="sng" algn="ctr">
            <a:solidFill>
              <a:schemeClr val="tx1">
                <a:lumMod val="65000"/>
              </a:schemeClr>
            </a:solidFill>
            <a:prstDash val="sysDot"/>
            <a:miter lim="800000"/>
          </a:ln>
          <a:effectLst/>
        </p:spPr>
      </p:cxnSp>
      <p:pic>
        <p:nvPicPr>
          <p:cNvPr id="174" name="Picture 216" descr="A blue and black logo&#10;&#10;Description automatically generated">
            <a:extLst>
              <a:ext uri="{FF2B5EF4-FFF2-40B4-BE49-F238E27FC236}">
                <a16:creationId xmlns:a16="http://schemas.microsoft.com/office/drawing/2014/main" id="{6F3BC845-763A-23EF-2DBF-F7BCBEE6AD03}"/>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4281287" y="3927615"/>
            <a:ext cx="438480" cy="294386"/>
          </a:xfrm>
          <a:prstGeom prst="rect">
            <a:avLst/>
          </a:prstGeom>
        </p:spPr>
      </p:pic>
      <p:pic>
        <p:nvPicPr>
          <p:cNvPr id="324" name="Picture 323" descr="A screenshot of a computer&#10;&#10;AI-generated content may be incorrect.">
            <a:extLst>
              <a:ext uri="{FF2B5EF4-FFF2-40B4-BE49-F238E27FC236}">
                <a16:creationId xmlns:a16="http://schemas.microsoft.com/office/drawing/2014/main" id="{DD767247-460E-DB14-3B0A-A99D43D0668A}"/>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6263240" y="417700"/>
            <a:ext cx="2302849" cy="1537151"/>
          </a:xfrm>
          <a:prstGeom prst="rect">
            <a:avLst/>
          </a:prstGeom>
        </p:spPr>
      </p:pic>
      <p:pic>
        <p:nvPicPr>
          <p:cNvPr id="29" name="Picture 28">
            <a:extLst>
              <a:ext uri="{FF2B5EF4-FFF2-40B4-BE49-F238E27FC236}">
                <a16:creationId xmlns:a16="http://schemas.microsoft.com/office/drawing/2014/main" id="{92DF33C2-815C-4773-BAC8-4F0C8F85D0CC}"/>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0451139" y="3941229"/>
            <a:ext cx="398038" cy="275206"/>
          </a:xfrm>
          <a:prstGeom prst="rect">
            <a:avLst/>
          </a:prstGeom>
        </p:spPr>
      </p:pic>
      <p:pic>
        <p:nvPicPr>
          <p:cNvPr id="304" name="Picture 303" descr="A blue circle with white owl face in it&#10;&#10;AI-generated content may be incorrect.">
            <a:extLst>
              <a:ext uri="{FF2B5EF4-FFF2-40B4-BE49-F238E27FC236}">
                <a16:creationId xmlns:a16="http://schemas.microsoft.com/office/drawing/2014/main" id="{4872072C-AE93-AABC-E6EB-1885E0E69173}"/>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969953" y="930936"/>
            <a:ext cx="552488" cy="552488"/>
          </a:xfrm>
          <a:prstGeom prst="rect">
            <a:avLst/>
          </a:prstGeom>
        </p:spPr>
      </p:pic>
      <p:pic>
        <p:nvPicPr>
          <p:cNvPr id="28" name="Picture 27" descr="A blue circle with white text on it&#10;&#10;AI-generated content may be incorrect.">
            <a:extLst>
              <a:ext uri="{FF2B5EF4-FFF2-40B4-BE49-F238E27FC236}">
                <a16:creationId xmlns:a16="http://schemas.microsoft.com/office/drawing/2014/main" id="{C16E93D9-9BB2-5C20-788E-7038C389314A}"/>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065392" y="812972"/>
            <a:ext cx="1350909" cy="1350909"/>
          </a:xfrm>
          <a:prstGeom prst="rect">
            <a:avLst/>
          </a:prstGeom>
        </p:spPr>
      </p:pic>
      <p:pic>
        <p:nvPicPr>
          <p:cNvPr id="31" name="Picture 30" descr="A orange circle with white text&#10;&#10;AI-generated content may be incorrect.">
            <a:extLst>
              <a:ext uri="{FF2B5EF4-FFF2-40B4-BE49-F238E27FC236}">
                <a16:creationId xmlns:a16="http://schemas.microsoft.com/office/drawing/2014/main" id="{FB8C91B9-8B8F-1B67-CD0F-C8633AA076C3}"/>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244147" y="1075627"/>
            <a:ext cx="825599" cy="825599"/>
          </a:xfrm>
          <a:prstGeom prst="rect">
            <a:avLst/>
          </a:prstGeom>
        </p:spPr>
      </p:pic>
      <p:pic>
        <p:nvPicPr>
          <p:cNvPr id="33" name="Picture 216" descr="A blue and black logo&#10;&#10;Description automatically generated">
            <a:extLst>
              <a:ext uri="{FF2B5EF4-FFF2-40B4-BE49-F238E27FC236}">
                <a16:creationId xmlns:a16="http://schemas.microsoft.com/office/drawing/2014/main" id="{3179A261-CFDB-E246-6C5E-5F09303861DF}"/>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18305" y="459871"/>
            <a:ext cx="701638" cy="471065"/>
          </a:xfrm>
          <a:prstGeom prst="rect">
            <a:avLst/>
          </a:prstGeom>
        </p:spPr>
      </p:pic>
      <p:pic>
        <p:nvPicPr>
          <p:cNvPr id="34" name="Picture 202" descr="A bar code with text&#10;&#10;Description automatically generated">
            <a:extLst>
              <a:ext uri="{FF2B5EF4-FFF2-40B4-BE49-F238E27FC236}">
                <a16:creationId xmlns:a16="http://schemas.microsoft.com/office/drawing/2014/main" id="{1A7C4917-A5D4-8285-89BF-2BBAC5ABA123}"/>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891132" y="528873"/>
            <a:ext cx="519538" cy="379591"/>
          </a:xfrm>
          <a:prstGeom prst="rect">
            <a:avLst/>
          </a:prstGeom>
        </p:spPr>
      </p:pic>
    </p:spTree>
    <p:extLst>
      <p:ext uri="{BB962C8B-B14F-4D97-AF65-F5344CB8AC3E}">
        <p14:creationId xmlns:p14="http://schemas.microsoft.com/office/powerpoint/2010/main" val="180595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07B0F-4A73-D838-3C88-C3CB5ACE3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8434B-6CBD-3693-B4DE-A5383D747066}"/>
              </a:ext>
            </a:extLst>
          </p:cNvPr>
          <p:cNvSpPr>
            <a:spLocks noGrp="1"/>
          </p:cNvSpPr>
          <p:nvPr>
            <p:ph type="title"/>
          </p:nvPr>
        </p:nvSpPr>
        <p:spPr>
          <a:xfrm>
            <a:off x="554736" y="447479"/>
            <a:ext cx="2514600" cy="1380210"/>
          </a:xfrm>
        </p:spPr>
        <p:txBody>
          <a:bodyPr/>
          <a:lstStyle/>
          <a:p>
            <a:pPr algn="ctr"/>
            <a:r>
              <a:rPr lang="en-GB" noProof="0" dirty="0"/>
              <a:t>Artificial Intelligence Act</a:t>
            </a:r>
          </a:p>
        </p:txBody>
      </p:sp>
      <p:sp>
        <p:nvSpPr>
          <p:cNvPr id="3" name="Subtitle 2">
            <a:extLst>
              <a:ext uri="{FF2B5EF4-FFF2-40B4-BE49-F238E27FC236}">
                <a16:creationId xmlns:a16="http://schemas.microsoft.com/office/drawing/2014/main" id="{24D14087-3013-4631-BBF3-58F508B2BB21}"/>
              </a:ext>
            </a:extLst>
          </p:cNvPr>
          <p:cNvSpPr>
            <a:spLocks noGrp="1"/>
          </p:cNvSpPr>
          <p:nvPr>
            <p:ph type="subTitle" idx="1"/>
          </p:nvPr>
        </p:nvSpPr>
        <p:spPr>
          <a:xfrm>
            <a:off x="478118" y="2269509"/>
            <a:ext cx="2514600" cy="553998"/>
          </a:xfrm>
        </p:spPr>
        <p:txBody>
          <a:bodyPr/>
          <a:lstStyle/>
          <a:p>
            <a:pPr algn="ctr"/>
            <a:r>
              <a:rPr lang="en-GB" noProof="0" dirty="0"/>
              <a:t>Article 3, harmonised with OECD</a:t>
            </a:r>
          </a:p>
        </p:txBody>
      </p:sp>
      <p:sp>
        <p:nvSpPr>
          <p:cNvPr id="6" name="TextBox 5">
            <a:extLst>
              <a:ext uri="{FF2B5EF4-FFF2-40B4-BE49-F238E27FC236}">
                <a16:creationId xmlns:a16="http://schemas.microsoft.com/office/drawing/2014/main" id="{288A0D70-4A1C-8906-45F2-7BE833F1E348}"/>
              </a:ext>
            </a:extLst>
          </p:cNvPr>
          <p:cNvSpPr txBox="1"/>
          <p:nvPr/>
        </p:nvSpPr>
        <p:spPr>
          <a:xfrm>
            <a:off x="4324723" y="1558872"/>
            <a:ext cx="7152640" cy="3740255"/>
          </a:xfrm>
          <a:prstGeom prst="rect">
            <a:avLst/>
          </a:prstGeom>
          <a:solidFill>
            <a:srgbClr val="F2F2F2"/>
          </a:solidFill>
          <a:ln w="6350">
            <a:noFill/>
            <a:miter lim="800000"/>
          </a:ln>
          <a:effectLst>
            <a:outerShdw blurRad="50800" dist="38100" dir="2700000" algn="tl" rotWithShape="0">
              <a:prstClr val="black">
                <a:alpha val="40000"/>
              </a:prstClr>
            </a:outerShdw>
          </a:effectLst>
        </p:spPr>
        <p:txBody>
          <a:bodyPr wrap="square">
            <a:spAutoFit/>
          </a:bodyPr>
          <a:lstStyle/>
          <a:p>
            <a:pPr>
              <a:lnSpc>
                <a:spcPts val="3600"/>
              </a:lnSpc>
            </a:pPr>
            <a:r>
              <a:rPr lang="hu-HU" sz="2400" dirty="0">
                <a:solidFill>
                  <a:schemeClr val="bg1"/>
                </a:solidFill>
              </a:rPr>
              <a:t>„</a:t>
            </a:r>
            <a:r>
              <a:rPr lang="en-GB" sz="2400" dirty="0">
                <a:solidFill>
                  <a:schemeClr val="bg1"/>
                </a:solidFill>
              </a:rPr>
              <a:t>a machine-based system that is designed to operate with </a:t>
            </a:r>
            <a:r>
              <a:rPr lang="en-GB" sz="2400" b="1" dirty="0">
                <a:solidFill>
                  <a:schemeClr val="bg1"/>
                </a:solidFill>
              </a:rPr>
              <a:t>varying levels of autonomy </a:t>
            </a:r>
            <a:r>
              <a:rPr lang="en-GB" sz="2400" dirty="0">
                <a:solidFill>
                  <a:schemeClr val="bg1"/>
                </a:solidFill>
              </a:rPr>
              <a:t>and that may exhibit adaptiveness after deployment, and that, for explicit or implicit objectives, </a:t>
            </a:r>
            <a:r>
              <a:rPr lang="en-GB" sz="2400" b="1" dirty="0">
                <a:solidFill>
                  <a:schemeClr val="bg1"/>
                </a:solidFill>
              </a:rPr>
              <a:t>infers</a:t>
            </a:r>
            <a:r>
              <a:rPr lang="en-GB" sz="2400" dirty="0">
                <a:solidFill>
                  <a:schemeClr val="bg1"/>
                </a:solidFill>
              </a:rPr>
              <a:t>, from the input it receives, how to generate outputs such as </a:t>
            </a:r>
            <a:r>
              <a:rPr lang="en-GB" sz="2400" b="1" dirty="0">
                <a:solidFill>
                  <a:schemeClr val="bg1"/>
                </a:solidFill>
              </a:rPr>
              <a:t>predictions, content, recommendations, or decisions </a:t>
            </a:r>
            <a:r>
              <a:rPr lang="en-GB" sz="2400" dirty="0">
                <a:solidFill>
                  <a:schemeClr val="bg1"/>
                </a:solidFill>
              </a:rPr>
              <a:t>that can influence physical or virtual environments</a:t>
            </a:r>
            <a:r>
              <a:rPr lang="hu-HU" sz="2400" dirty="0">
                <a:solidFill>
                  <a:schemeClr val="bg1"/>
                </a:solidFill>
              </a:rPr>
              <a:t>”</a:t>
            </a:r>
            <a:endParaRPr lang="LID4096" sz="2400" dirty="0">
              <a:solidFill>
                <a:schemeClr val="bg1"/>
              </a:solidFill>
            </a:endParaRPr>
          </a:p>
        </p:txBody>
      </p:sp>
      <p:pic>
        <p:nvPicPr>
          <p:cNvPr id="8" name="Picture 7" descr="A blue circle with yellow stars in it&#10;&#10;AI-generated content may be incorrect.">
            <a:extLst>
              <a:ext uri="{FF2B5EF4-FFF2-40B4-BE49-F238E27FC236}">
                <a16:creationId xmlns:a16="http://schemas.microsoft.com/office/drawing/2014/main" id="{5605C80E-B11E-2E36-505A-657A35EE8BD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4637" y="3429000"/>
            <a:ext cx="2041562" cy="2041562"/>
          </a:xfrm>
          <a:prstGeom prst="rect">
            <a:avLst/>
          </a:prstGeom>
        </p:spPr>
      </p:pic>
    </p:spTree>
    <p:extLst>
      <p:ext uri="{BB962C8B-B14F-4D97-AF65-F5344CB8AC3E}">
        <p14:creationId xmlns:p14="http://schemas.microsoft.com/office/powerpoint/2010/main" val="1500058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34"/>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1200"/>
              </a:spcBef>
              <a:spcAft>
                <a:spcPts val="1200"/>
              </a:spcAft>
              <a:buClr>
                <a:schemeClr val="dk2"/>
              </a:buClr>
              <a:buSzPts val="1100"/>
              <a:buFont typeface="Arial"/>
              <a:buNone/>
            </a:pPr>
            <a:r>
              <a:rPr lang="en-GB" dirty="0">
                <a:solidFill>
                  <a:schemeClr val="dk2"/>
                </a:solidFill>
                <a:latin typeface="Roboto"/>
                <a:ea typeface="Roboto"/>
                <a:cs typeface="Roboto"/>
                <a:sym typeface="Roboto"/>
              </a:rPr>
              <a:t>Data Sharing Space for Optimal Knowledge Capital Increase</a:t>
            </a:r>
            <a:endParaRPr lang="hu-HU" b="0" dirty="0"/>
          </a:p>
        </p:txBody>
      </p:sp>
      <p:sp>
        <p:nvSpPr>
          <p:cNvPr id="778" name="Google Shape;778;p34"/>
          <p:cNvSpPr txBox="1">
            <a:spLocks noGrp="1"/>
          </p:cNvSpPr>
          <p:nvPr>
            <p:ph type="subTitle" idx="1"/>
          </p:nvPr>
        </p:nvSpPr>
        <p:spPr>
          <a:xfrm>
            <a:off x="568822" y="1016903"/>
            <a:ext cx="11082528" cy="276999"/>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Clr>
                <a:schemeClr val="dk2"/>
              </a:buClr>
              <a:buSzPts val="1100"/>
              <a:buFont typeface="Arial"/>
              <a:buNone/>
            </a:pPr>
            <a:r>
              <a:rPr lang="en-GB" dirty="0">
                <a:solidFill>
                  <a:schemeClr val="dk2"/>
                </a:solidFill>
              </a:rPr>
              <a:t>We create data (sharing) spaces that not only follow the models of the </a:t>
            </a:r>
            <a:r>
              <a:rPr lang="en-GB" dirty="0">
                <a:solidFill>
                  <a:srgbClr val="00B0F0"/>
                </a:solidFill>
              </a:rPr>
              <a:t>European Interoperability Framework </a:t>
            </a:r>
            <a:r>
              <a:rPr lang="en-GB" dirty="0">
                <a:solidFill>
                  <a:schemeClr val="dk2"/>
                </a:solidFill>
              </a:rPr>
              <a:t>and </a:t>
            </a:r>
            <a:r>
              <a:rPr lang="en-GB" dirty="0">
                <a:solidFill>
                  <a:srgbClr val="00B0F0"/>
                </a:solidFill>
              </a:rPr>
              <a:t>EOSC </a:t>
            </a:r>
            <a:r>
              <a:rPr lang="en-GB" dirty="0">
                <a:solidFill>
                  <a:schemeClr val="dk2"/>
                </a:solidFill>
              </a:rPr>
              <a:t>and extend to interoperability with private partners</a:t>
            </a:r>
          </a:p>
          <a:p>
            <a:pPr marL="0" lvl="0" indent="0" algn="l" rtl="0">
              <a:lnSpc>
                <a:spcPct val="100000"/>
              </a:lnSpc>
              <a:spcBef>
                <a:spcPts val="1200"/>
              </a:spcBef>
              <a:spcAft>
                <a:spcPts val="0"/>
              </a:spcAft>
              <a:buClr>
                <a:schemeClr val="lt2"/>
              </a:buClr>
              <a:buSzPts val="1800"/>
              <a:buNone/>
            </a:pPr>
            <a:endParaRPr lang="en-GB" dirty="0"/>
          </a:p>
        </p:txBody>
      </p:sp>
      <p:sp>
        <p:nvSpPr>
          <p:cNvPr id="780" name="Google Shape;780;p34"/>
          <p:cNvSpPr txBox="1"/>
          <p:nvPr/>
        </p:nvSpPr>
        <p:spPr>
          <a:xfrm>
            <a:off x="1003761" y="2339265"/>
            <a:ext cx="2913000" cy="18466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b="1" dirty="0">
                <a:solidFill>
                  <a:schemeClr val="lt1"/>
                </a:solidFill>
              </a:rPr>
              <a:t>Open Science</a:t>
            </a:r>
          </a:p>
          <a:p>
            <a:pPr marL="0" marR="0" lvl="0" indent="0" algn="l" rtl="0">
              <a:lnSpc>
                <a:spcPct val="100000"/>
              </a:lnSpc>
              <a:spcBef>
                <a:spcPts val="0"/>
              </a:spcBef>
              <a:spcAft>
                <a:spcPts val="0"/>
              </a:spcAft>
              <a:buClr>
                <a:srgbClr val="000000"/>
              </a:buClr>
              <a:buSzPts val="1400"/>
              <a:buFont typeface="Arial"/>
              <a:buNone/>
            </a:pPr>
            <a:br>
              <a:rPr lang="en-GB" sz="1200" b="0" i="0" u="none" strike="noStrike" cap="none" dirty="0">
                <a:solidFill>
                  <a:schemeClr val="lt1"/>
                </a:solidFill>
                <a:latin typeface="Arial"/>
                <a:ea typeface="Arial"/>
                <a:cs typeface="Arial"/>
                <a:sym typeface="Arial"/>
              </a:rPr>
            </a:br>
            <a:r>
              <a:rPr lang="en-GB" sz="1200" dirty="0">
                <a:solidFill>
                  <a:schemeClr val="dk2"/>
                </a:solidFill>
              </a:rPr>
              <a:t>In most developed countries, a large part of science is publicly funded and the results of science are available for free. Such data may help in innovation, sustainability management, and other areas where the internal knowledge capital of the company is weak.</a:t>
            </a:r>
            <a:endParaRPr sz="1200" dirty="0">
              <a:solidFill>
                <a:schemeClr val="dk2"/>
              </a:solidFill>
            </a:endParaRPr>
          </a:p>
        </p:txBody>
      </p:sp>
      <p:sp>
        <p:nvSpPr>
          <p:cNvPr id="781" name="Google Shape;781;p34"/>
          <p:cNvSpPr txBox="1"/>
          <p:nvPr/>
        </p:nvSpPr>
        <p:spPr>
          <a:xfrm>
            <a:off x="8633964" y="3776338"/>
            <a:ext cx="3411986" cy="273609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2"/>
              </a:buClr>
              <a:buSzPts val="1100"/>
              <a:buFont typeface="Arial"/>
              <a:buNone/>
            </a:pPr>
            <a:r>
              <a:rPr lang="en-GB" b="1" dirty="0">
                <a:solidFill>
                  <a:schemeClr val="dk2"/>
                </a:solidFill>
              </a:rPr>
              <a:t>Coordination of privately-held and public sector data</a:t>
            </a:r>
            <a:endParaRPr lang="hu-HU" sz="1600" b="1" i="0" u="none" strike="noStrike" cap="none" dirty="0">
              <a:solidFill>
                <a:schemeClr val="lt1"/>
              </a:solidFill>
              <a:latin typeface="Arial"/>
              <a:ea typeface="Arial"/>
              <a:cs typeface="Arial"/>
              <a:sym typeface="Arial"/>
            </a:endParaRPr>
          </a:p>
          <a:p>
            <a:pPr marL="0" marR="0" lvl="0" indent="0" algn="l" rtl="0">
              <a:lnSpc>
                <a:spcPct val="115000"/>
              </a:lnSpc>
              <a:spcBef>
                <a:spcPts val="1200"/>
              </a:spcBef>
              <a:spcAft>
                <a:spcPts val="0"/>
              </a:spcAft>
              <a:buClr>
                <a:schemeClr val="dk2"/>
              </a:buClr>
              <a:buSzPts val="1100"/>
              <a:buFont typeface="Arial"/>
              <a:buNone/>
            </a:pPr>
            <a:r>
              <a:rPr lang="en-GB" sz="1200" b="0" i="0" u="none" strike="noStrike" cap="none" dirty="0">
                <a:solidFill>
                  <a:schemeClr val="dk2"/>
                </a:solidFill>
                <a:latin typeface="Arial"/>
                <a:ea typeface="Arial"/>
                <a:cs typeface="Arial"/>
                <a:sym typeface="Arial"/>
              </a:rPr>
              <a:t>The Data Governance Act and various statistical regulations allowing novel data coordination between privately-held and governmental data. This allows the company to optimally increase its knowledge capital about prospects, clients, suppliers, and the built and physical </a:t>
            </a:r>
            <a:r>
              <a:rPr lang="en-GB" sz="1200" dirty="0">
                <a:solidFill>
                  <a:schemeClr val="dk2"/>
                </a:solidFill>
                <a:latin typeface="Arial"/>
                <a:ea typeface="Arial"/>
                <a:cs typeface="Arial"/>
                <a:sym typeface="Arial"/>
              </a:rPr>
              <a:t>environment.</a:t>
            </a:r>
            <a:br>
              <a:rPr lang="hu-HU" sz="1200" b="0" i="0" u="none" strike="noStrike" cap="none" dirty="0">
                <a:solidFill>
                  <a:schemeClr val="lt1"/>
                </a:solidFill>
                <a:latin typeface="Arial"/>
                <a:ea typeface="Arial"/>
                <a:cs typeface="Arial"/>
                <a:sym typeface="Arial"/>
              </a:rPr>
            </a:br>
            <a:r>
              <a:rPr lang="hu-HU" sz="1200" b="0" i="0" u="none" strike="noStrike" cap="none" dirty="0">
                <a:solidFill>
                  <a:schemeClr val="lt1"/>
                </a:solidFill>
                <a:latin typeface="Arial"/>
                <a:ea typeface="Arial"/>
                <a:cs typeface="Arial"/>
                <a:sym typeface="Arial"/>
              </a:rPr>
              <a:t> </a:t>
            </a:r>
            <a:endParaRPr lang="hu-HU" sz="1400" b="0" i="0" u="none" strike="noStrike" cap="none" dirty="0">
              <a:solidFill>
                <a:srgbClr val="000000"/>
              </a:solidFill>
              <a:latin typeface="Arial"/>
              <a:ea typeface="Arial"/>
              <a:cs typeface="Arial"/>
              <a:sym typeface="Arial"/>
            </a:endParaRPr>
          </a:p>
        </p:txBody>
      </p:sp>
      <p:sp>
        <p:nvSpPr>
          <p:cNvPr id="782" name="Google Shape;782;p34"/>
          <p:cNvSpPr txBox="1"/>
          <p:nvPr/>
        </p:nvSpPr>
        <p:spPr>
          <a:xfrm>
            <a:off x="769393" y="4487208"/>
            <a:ext cx="2913000" cy="20620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chemeClr val="lt1"/>
                </a:solidFill>
                <a:latin typeface="Arial"/>
                <a:ea typeface="Arial"/>
                <a:cs typeface="Arial"/>
                <a:sym typeface="Arial"/>
              </a:rPr>
              <a:t>Public sector information reuse (open data)</a:t>
            </a:r>
            <a:endParaRPr lang="hu-HU" sz="1400" b="1"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hu-HU" sz="1600" b="0" i="0" u="none" strike="noStrike" cap="none" dirty="0">
                <a:solidFill>
                  <a:schemeClr val="lt1"/>
                </a:solidFill>
                <a:latin typeface="Arial"/>
                <a:ea typeface="Arial"/>
                <a:cs typeface="Arial"/>
                <a:sym typeface="Arial"/>
              </a:rPr>
            </a:br>
            <a:r>
              <a:rPr lang="en-GB" sz="1200" b="0" i="0" u="none" strike="noStrike" cap="none" dirty="0">
                <a:solidFill>
                  <a:schemeClr val="dk2"/>
                </a:solidFill>
                <a:latin typeface="Arial"/>
                <a:ea typeface="Arial"/>
                <a:cs typeface="Arial"/>
                <a:sym typeface="Arial"/>
              </a:rPr>
              <a:t>The Open Data Directive </a:t>
            </a:r>
            <a:r>
              <a:rPr lang="hu-HU" sz="1200" b="0" i="0" u="none" strike="noStrike" cap="none" dirty="0">
                <a:solidFill>
                  <a:schemeClr val="dk2"/>
                </a:solidFill>
                <a:latin typeface="Arial"/>
                <a:ea typeface="Arial"/>
                <a:cs typeface="Arial"/>
                <a:sym typeface="Arial"/>
              </a:rPr>
              <a:t>(2019/1024/EU), </a:t>
            </a:r>
            <a:r>
              <a:rPr lang="en-GB" sz="1200" b="0" i="0" u="none" strike="noStrike" cap="none" dirty="0">
                <a:solidFill>
                  <a:schemeClr val="dk2"/>
                </a:solidFill>
                <a:latin typeface="Arial"/>
                <a:ea typeface="Arial"/>
                <a:cs typeface="Arial"/>
                <a:sym typeface="Arial"/>
              </a:rPr>
              <a:t>the Data Governance Act </a:t>
            </a:r>
            <a:r>
              <a:rPr lang="hu-HU" sz="1200" dirty="0">
                <a:solidFill>
                  <a:schemeClr val="dk2"/>
                </a:solidFill>
              </a:rPr>
              <a:t>(2022/868/EU) </a:t>
            </a:r>
            <a:r>
              <a:rPr lang="en-GB" sz="1200" dirty="0">
                <a:solidFill>
                  <a:schemeClr val="dk2"/>
                </a:solidFill>
              </a:rPr>
              <a:t>gives legal access to much data for free or at marginal cost which are not available from private vendors (satellite images, building cadastres, jurisprudence databases.)</a:t>
            </a:r>
            <a:endParaRPr lang="hu-HU" sz="1200" b="0" i="0" u="none" strike="noStrike" cap="none" dirty="0">
              <a:solidFill>
                <a:schemeClr val="lt1"/>
              </a:solidFill>
              <a:latin typeface="Arial"/>
              <a:ea typeface="Arial"/>
              <a:cs typeface="Arial"/>
              <a:sym typeface="Arial"/>
            </a:endParaRPr>
          </a:p>
        </p:txBody>
      </p:sp>
      <p:sp>
        <p:nvSpPr>
          <p:cNvPr id="783" name="Google Shape;783;p34"/>
          <p:cNvSpPr/>
          <p:nvPr/>
        </p:nvSpPr>
        <p:spPr>
          <a:xfrm>
            <a:off x="4736042" y="2077803"/>
            <a:ext cx="2745765" cy="2743200"/>
          </a:xfrm>
          <a:prstGeom prst="ellipse">
            <a:avLst/>
          </a:prstGeom>
          <a:solidFill>
            <a:schemeClr val="lt1"/>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84" name="Google Shape;784;p34"/>
          <p:cNvSpPr/>
          <p:nvPr/>
        </p:nvSpPr>
        <p:spPr>
          <a:xfrm>
            <a:off x="5776412" y="3403008"/>
            <a:ext cx="2745765" cy="2743200"/>
          </a:xfrm>
          <a:prstGeom prst="ellipse">
            <a:avLst/>
          </a:prstGeom>
          <a:solidFill>
            <a:schemeClr val="lt1">
              <a:alpha val="65490"/>
            </a:schemeClr>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85" name="Google Shape;785;p34"/>
          <p:cNvSpPr/>
          <p:nvPr/>
        </p:nvSpPr>
        <p:spPr>
          <a:xfrm>
            <a:off x="3669823" y="3437754"/>
            <a:ext cx="2745765" cy="2743200"/>
          </a:xfrm>
          <a:prstGeom prst="ellipse">
            <a:avLst/>
          </a:prstGeom>
          <a:solidFill>
            <a:schemeClr val="lt1">
              <a:alpha val="34509"/>
            </a:schemeClr>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86" name="Google Shape;786;p34"/>
          <p:cNvSpPr txBox="1"/>
          <p:nvPr/>
        </p:nvSpPr>
        <p:spPr>
          <a:xfrm>
            <a:off x="3995425" y="4834925"/>
            <a:ext cx="1669200"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chemeClr val="accent4"/>
                </a:solidFill>
                <a:latin typeface="Arial"/>
                <a:ea typeface="Arial"/>
                <a:cs typeface="Arial"/>
                <a:sym typeface="Arial"/>
              </a:rPr>
              <a:t>EIF </a:t>
            </a:r>
            <a:br>
              <a:rPr lang="en-GB" sz="1400" b="1" i="0" u="none" strike="noStrike" cap="none" dirty="0">
                <a:solidFill>
                  <a:schemeClr val="accent4"/>
                </a:solidFill>
                <a:latin typeface="Arial"/>
                <a:ea typeface="Arial"/>
                <a:cs typeface="Arial"/>
                <a:sym typeface="Arial"/>
              </a:rPr>
            </a:br>
            <a:r>
              <a:rPr lang="en-GB" sz="1400" b="1" i="0" u="none" strike="noStrike" cap="none" dirty="0">
                <a:solidFill>
                  <a:schemeClr val="accent4"/>
                </a:solidFill>
                <a:latin typeface="Arial"/>
                <a:ea typeface="Arial"/>
                <a:cs typeface="Arial"/>
                <a:sym typeface="Arial"/>
              </a:rPr>
              <a:t>Public sector information reuse</a:t>
            </a:r>
            <a:endParaRPr sz="1400" b="1" i="0" u="none" strike="noStrike" cap="none" dirty="0">
              <a:solidFill>
                <a:schemeClr val="accent4"/>
              </a:solidFill>
              <a:latin typeface="Arial"/>
              <a:ea typeface="Arial"/>
              <a:cs typeface="Arial"/>
              <a:sym typeface="Arial"/>
            </a:endParaRPr>
          </a:p>
        </p:txBody>
      </p:sp>
      <p:cxnSp>
        <p:nvCxnSpPr>
          <p:cNvPr id="787" name="Google Shape;787;p34"/>
          <p:cNvCxnSpPr>
            <a:cxnSpLocks/>
          </p:cNvCxnSpPr>
          <p:nvPr/>
        </p:nvCxnSpPr>
        <p:spPr>
          <a:xfrm>
            <a:off x="1028700" y="2299317"/>
            <a:ext cx="4211247" cy="0"/>
          </a:xfrm>
          <a:prstGeom prst="straightConnector1">
            <a:avLst/>
          </a:prstGeom>
          <a:noFill/>
          <a:ln w="9525" cap="flat" cmpd="sng">
            <a:solidFill>
              <a:schemeClr val="lt1"/>
            </a:solidFill>
            <a:prstDash val="solid"/>
            <a:round/>
            <a:headEnd type="none" w="sm" len="sm"/>
            <a:tailEnd type="none" w="sm" len="sm"/>
          </a:ln>
        </p:spPr>
      </p:cxnSp>
      <p:cxnSp>
        <p:nvCxnSpPr>
          <p:cNvPr id="788" name="Google Shape;788;p34"/>
          <p:cNvCxnSpPr/>
          <p:nvPr/>
        </p:nvCxnSpPr>
        <p:spPr>
          <a:xfrm>
            <a:off x="773286" y="4452461"/>
            <a:ext cx="2779713" cy="0"/>
          </a:xfrm>
          <a:prstGeom prst="straightConnector1">
            <a:avLst/>
          </a:prstGeom>
          <a:noFill/>
          <a:ln w="9525" cap="flat" cmpd="sng">
            <a:solidFill>
              <a:schemeClr val="lt1"/>
            </a:solidFill>
            <a:prstDash val="solid"/>
            <a:round/>
            <a:headEnd type="none" w="sm" len="sm"/>
            <a:tailEnd type="none" w="sm" len="sm"/>
          </a:ln>
        </p:spPr>
      </p:cxnSp>
      <p:cxnSp>
        <p:nvCxnSpPr>
          <p:cNvPr id="789" name="Google Shape;789;p34"/>
          <p:cNvCxnSpPr>
            <a:cxnSpLocks/>
          </p:cNvCxnSpPr>
          <p:nvPr/>
        </p:nvCxnSpPr>
        <p:spPr>
          <a:xfrm>
            <a:off x="8254746" y="3751343"/>
            <a:ext cx="3702304" cy="0"/>
          </a:xfrm>
          <a:prstGeom prst="straightConnector1">
            <a:avLst/>
          </a:prstGeom>
          <a:noFill/>
          <a:ln w="9525" cap="flat" cmpd="sng">
            <a:solidFill>
              <a:schemeClr val="lt1"/>
            </a:solidFill>
            <a:prstDash val="solid"/>
            <a:round/>
            <a:headEnd type="none" w="sm" len="sm"/>
            <a:tailEnd type="none" w="sm" len="sm"/>
          </a:ln>
        </p:spPr>
      </p:cxnSp>
      <p:sp>
        <p:nvSpPr>
          <p:cNvPr id="790" name="Google Shape;790;p34"/>
          <p:cNvSpPr txBox="1"/>
          <p:nvPr/>
        </p:nvSpPr>
        <p:spPr>
          <a:xfrm>
            <a:off x="5385810" y="2650249"/>
            <a:ext cx="144630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chemeClr val="dk1"/>
                </a:solidFill>
                <a:latin typeface="Arial"/>
                <a:ea typeface="Arial"/>
                <a:cs typeface="Arial"/>
                <a:sym typeface="Arial"/>
              </a:rPr>
              <a:t>EOSC </a:t>
            </a:r>
            <a:br>
              <a:rPr lang="en-GB" sz="1400" b="1" i="0" u="none" strike="noStrike" cap="none" dirty="0">
                <a:solidFill>
                  <a:schemeClr val="dk1"/>
                </a:solidFill>
                <a:latin typeface="Arial"/>
                <a:ea typeface="Arial"/>
                <a:cs typeface="Arial"/>
                <a:sym typeface="Arial"/>
              </a:rPr>
            </a:br>
            <a:r>
              <a:rPr lang="en-GB" sz="1400" b="1" i="0" u="none" strike="noStrike" cap="none" dirty="0">
                <a:solidFill>
                  <a:schemeClr val="dk1"/>
                </a:solidFill>
                <a:latin typeface="Arial"/>
                <a:ea typeface="Arial"/>
                <a:cs typeface="Arial"/>
                <a:sym typeface="Arial"/>
              </a:rPr>
              <a:t>Open Science</a:t>
            </a:r>
            <a:endParaRPr sz="1400" b="1" i="0" u="none" strike="noStrike" cap="none" dirty="0">
              <a:solidFill>
                <a:schemeClr val="dk1"/>
              </a:solidFill>
              <a:latin typeface="Arial"/>
              <a:ea typeface="Arial"/>
              <a:cs typeface="Arial"/>
              <a:sym typeface="Arial"/>
            </a:endParaRPr>
          </a:p>
        </p:txBody>
      </p:sp>
      <p:sp>
        <p:nvSpPr>
          <p:cNvPr id="791" name="Google Shape;791;p34"/>
          <p:cNvSpPr txBox="1"/>
          <p:nvPr/>
        </p:nvSpPr>
        <p:spPr>
          <a:xfrm>
            <a:off x="6389740" y="4690939"/>
            <a:ext cx="1885500"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b="1" dirty="0">
                <a:solidFill>
                  <a:schemeClr val="dk1"/>
                </a:solidFill>
              </a:rPr>
              <a:t>Collective management, publishers, labels, “</a:t>
            </a:r>
            <a:r>
              <a:rPr lang="en-GB" b="1" dirty="0" err="1">
                <a:solidFill>
                  <a:schemeClr val="dk1"/>
                </a:solidFill>
              </a:rPr>
              <a:t>Unlabel</a:t>
            </a:r>
            <a:r>
              <a:rPr lang="en-GB" b="1" dirty="0">
                <a:solidFill>
                  <a:schemeClr val="dk1"/>
                </a:solidFill>
              </a:rPr>
              <a:t>”</a:t>
            </a:r>
            <a:endParaRPr sz="1400" b="1" i="0" u="none" strike="noStrike" cap="none" dirty="0">
              <a:solidFill>
                <a:schemeClr val="dk1"/>
              </a:solidFill>
              <a:latin typeface="Arial"/>
              <a:ea typeface="Arial"/>
              <a:cs typeface="Arial"/>
              <a:sym typeface="Arial"/>
            </a:endParaRPr>
          </a:p>
        </p:txBody>
      </p:sp>
      <p:sp>
        <p:nvSpPr>
          <p:cNvPr id="792" name="Google Shape;792;p34"/>
          <p:cNvSpPr/>
          <p:nvPr/>
        </p:nvSpPr>
        <p:spPr>
          <a:xfrm>
            <a:off x="5885076" y="4340583"/>
            <a:ext cx="396000" cy="396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93" name="Google Shape;793;p34"/>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endParaRPr sz="900" b="0" i="0" u="none" strike="noStrike" cap="none">
              <a:solidFill>
                <a:srgbClr val="062032"/>
              </a:solidFill>
              <a:latin typeface="Arial"/>
              <a:ea typeface="Arial"/>
              <a:cs typeface="Arial"/>
              <a:sym typeface="Arial"/>
            </a:endParaRPr>
          </a:p>
        </p:txBody>
      </p:sp>
      <p:cxnSp>
        <p:nvCxnSpPr>
          <p:cNvPr id="3" name="Straight Connector 2">
            <a:extLst>
              <a:ext uri="{FF2B5EF4-FFF2-40B4-BE49-F238E27FC236}">
                <a16:creationId xmlns:a16="http://schemas.microsoft.com/office/drawing/2014/main" id="{4A264A90-F7EB-409B-1EB9-C604B702384F}"/>
              </a:ext>
            </a:extLst>
          </p:cNvPr>
          <p:cNvCxnSpPr>
            <a:cxnSpLocks/>
            <a:stCxn id="792" idx="7"/>
          </p:cNvCxnSpPr>
          <p:nvPr/>
        </p:nvCxnSpPr>
        <p:spPr>
          <a:xfrm flipV="1">
            <a:off x="6223083" y="2779087"/>
            <a:ext cx="1610692" cy="1619489"/>
          </a:xfrm>
          <a:prstGeom prst="line">
            <a:avLst/>
          </a:prstGeom>
          <a:ln>
            <a:solidFill>
              <a:srgbClr val="4EC0E4"/>
            </a:solidFill>
          </a:ln>
        </p:spPr>
        <p:style>
          <a:lnRef idx="1">
            <a:schemeClr val="accent1"/>
          </a:lnRef>
          <a:fillRef idx="0">
            <a:schemeClr val="accent1"/>
          </a:fillRef>
          <a:effectRef idx="0">
            <a:schemeClr val="accent1"/>
          </a:effectRef>
          <a:fontRef idx="minor">
            <a:schemeClr val="tx1"/>
          </a:fontRef>
        </p:style>
      </p:cxnSp>
      <p:sp>
        <p:nvSpPr>
          <p:cNvPr id="4" name="Google Shape;781;p34">
            <a:extLst>
              <a:ext uri="{FF2B5EF4-FFF2-40B4-BE49-F238E27FC236}">
                <a16:creationId xmlns:a16="http://schemas.microsoft.com/office/drawing/2014/main" id="{869BF231-E8D2-783D-0327-892E3AFF1363}"/>
              </a:ext>
            </a:extLst>
          </p:cNvPr>
          <p:cNvSpPr txBox="1"/>
          <p:nvPr/>
        </p:nvSpPr>
        <p:spPr>
          <a:xfrm>
            <a:off x="7928478" y="2179450"/>
            <a:ext cx="3612436" cy="1568081"/>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2"/>
              </a:buClr>
              <a:buSzPts val="1100"/>
              <a:buFont typeface="Arial"/>
              <a:buNone/>
            </a:pPr>
            <a:r>
              <a:rPr lang="en-GB" b="1" dirty="0">
                <a:solidFill>
                  <a:srgbClr val="00B0F0"/>
                </a:solidFill>
                <a:latin typeface="+mj-lt"/>
                <a:ea typeface="Roboto"/>
                <a:cs typeface="Roboto"/>
                <a:sym typeface="Roboto"/>
              </a:rPr>
              <a:t>Your Data Sharing Space</a:t>
            </a:r>
            <a:endParaRPr lang="hu-HU" b="1" dirty="0">
              <a:solidFill>
                <a:srgbClr val="00B0F0"/>
              </a:solidFill>
              <a:latin typeface="+mj-lt"/>
              <a:ea typeface="Roboto"/>
              <a:cs typeface="Roboto"/>
            </a:endParaRPr>
          </a:p>
          <a:p>
            <a:pPr marL="0" marR="0" lvl="0" indent="0" algn="l" rtl="0">
              <a:lnSpc>
                <a:spcPct val="115000"/>
              </a:lnSpc>
              <a:spcBef>
                <a:spcPts val="1200"/>
              </a:spcBef>
              <a:spcAft>
                <a:spcPts val="0"/>
              </a:spcAft>
              <a:buClr>
                <a:schemeClr val="dk2"/>
              </a:buClr>
              <a:buSzPts val="1100"/>
              <a:buFont typeface="Arial"/>
              <a:buNone/>
            </a:pPr>
            <a:r>
              <a:rPr lang="en-GB" sz="1200" b="0" i="0" u="none" strike="noStrike" cap="none" dirty="0">
                <a:solidFill>
                  <a:schemeClr val="dk2"/>
                </a:solidFill>
                <a:latin typeface="Arial"/>
                <a:ea typeface="Arial"/>
                <a:cs typeface="Arial"/>
                <a:sym typeface="Arial"/>
              </a:rPr>
              <a:t>Our solution involves the creation of a data sharing space</a:t>
            </a:r>
            <a:r>
              <a:rPr lang="en-GB" sz="1200" dirty="0">
                <a:solidFill>
                  <a:schemeClr val="dk2"/>
                </a:solidFill>
                <a:latin typeface="Arial"/>
                <a:ea typeface="Arial"/>
                <a:cs typeface="Arial"/>
                <a:sym typeface="Arial"/>
              </a:rPr>
              <a:t>, an automated data governance tool that </a:t>
            </a:r>
            <a:r>
              <a:rPr lang="en-GB" sz="1200" b="0" i="0" u="none" strike="noStrike" cap="none" dirty="0">
                <a:solidFill>
                  <a:schemeClr val="dk2"/>
                </a:solidFill>
                <a:latin typeface="Arial"/>
                <a:ea typeface="Arial"/>
                <a:cs typeface="Arial"/>
                <a:sym typeface="Arial"/>
              </a:rPr>
              <a:t>synchronizes your group’s data with the data from the rest of the world.</a:t>
            </a:r>
            <a:endParaRPr lang="hu-HU" sz="1400" b="0" i="0" u="none" strike="noStrike" cap="none" dirty="0">
              <a:solidFill>
                <a:srgbClr val="000000"/>
              </a:solidFill>
              <a:latin typeface="Arial"/>
              <a:ea typeface="Arial"/>
              <a:cs typeface="Arial"/>
              <a:sym typeface="Arial"/>
            </a:endParaRPr>
          </a:p>
        </p:txBody>
      </p:sp>
      <p:cxnSp>
        <p:nvCxnSpPr>
          <p:cNvPr id="5" name="Google Shape;789;p34">
            <a:extLst>
              <a:ext uri="{FF2B5EF4-FFF2-40B4-BE49-F238E27FC236}">
                <a16:creationId xmlns:a16="http://schemas.microsoft.com/office/drawing/2014/main" id="{5D777B69-2E15-FA51-00A5-1F48D2EE7821}"/>
              </a:ext>
            </a:extLst>
          </p:cNvPr>
          <p:cNvCxnSpPr/>
          <p:nvPr/>
        </p:nvCxnSpPr>
        <p:spPr>
          <a:xfrm>
            <a:off x="7332490" y="2299317"/>
            <a:ext cx="3338363"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9"/>
          <p:cNvSpPr txBox="1">
            <a:spLocks noGrp="1"/>
          </p:cNvSpPr>
          <p:nvPr>
            <p:ph type="title"/>
          </p:nvPr>
        </p:nvSpPr>
        <p:spPr>
          <a:xfrm>
            <a:off x="554736" y="366381"/>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GB" dirty="0"/>
              <a:t>Multi-Organisation Exchange Requires Governance of Continuous Data Improvement, Better Standardisation (Our Slovak Music Use Case)</a:t>
            </a:r>
            <a:endParaRPr dirty="0"/>
          </a:p>
        </p:txBody>
      </p:sp>
      <p:grpSp>
        <p:nvGrpSpPr>
          <p:cNvPr id="2" name="Group 1">
            <a:extLst>
              <a:ext uri="{FF2B5EF4-FFF2-40B4-BE49-F238E27FC236}">
                <a16:creationId xmlns:a16="http://schemas.microsoft.com/office/drawing/2014/main" id="{8CC5D4AE-53A9-6B10-1297-11F7F7496382}"/>
              </a:ext>
            </a:extLst>
          </p:cNvPr>
          <p:cNvGrpSpPr/>
          <p:nvPr/>
        </p:nvGrpSpPr>
        <p:grpSpPr>
          <a:xfrm>
            <a:off x="214313" y="4360965"/>
            <a:ext cx="4912323" cy="2382150"/>
            <a:chOff x="214313" y="4360965"/>
            <a:chExt cx="4912323" cy="2382150"/>
          </a:xfrm>
        </p:grpSpPr>
        <p:sp>
          <p:nvSpPr>
            <p:cNvPr id="358" name="Google Shape;358;p19"/>
            <p:cNvSpPr txBox="1"/>
            <p:nvPr/>
          </p:nvSpPr>
          <p:spPr>
            <a:xfrm>
              <a:off x="424388" y="4360965"/>
              <a:ext cx="4702248" cy="238215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1. Data enrichment and cross-checking</a:t>
              </a:r>
              <a:endParaRPr sz="1600" b="1" i="0" u="none" strike="noStrike" cap="none" dirty="0">
                <a:solidFill>
                  <a:schemeClr val="lt1"/>
                </a:solidFill>
                <a:latin typeface="Arial"/>
                <a:ea typeface="Arial"/>
                <a:cs typeface="Arial"/>
                <a:sym typeface="Arial"/>
              </a:endParaRPr>
            </a:p>
            <a:p>
              <a:pPr marL="0" marR="0" lvl="0" indent="0" algn="l" rtl="0">
                <a:lnSpc>
                  <a:spcPct val="115000"/>
                </a:lnSpc>
                <a:spcBef>
                  <a:spcPts val="1200"/>
                </a:spcBef>
                <a:spcAft>
                  <a:spcPts val="0"/>
                </a:spcAft>
                <a:buClr>
                  <a:schemeClr val="dk2"/>
                </a:buClr>
                <a:buSzPts val="1100"/>
                <a:buFont typeface="Arial"/>
                <a:buNone/>
              </a:pPr>
              <a:r>
                <a:rPr lang="en-GB" sz="1400" b="0" i="0" u="none" strike="noStrike" cap="none" dirty="0">
                  <a:solidFill>
                    <a:schemeClr val="lt1"/>
                  </a:solidFill>
                  <a:latin typeface="Arial"/>
                  <a:ea typeface="Arial"/>
                  <a:cs typeface="Arial"/>
                  <a:sym typeface="Arial"/>
                </a:rPr>
                <a:t>Reprex consolidates the data Excel, CSV, SQL and other database (data file) formats of SOZA, Slovak Music </a:t>
              </a:r>
              <a:r>
                <a:rPr lang="en-GB" sz="1400" b="0" i="0" u="none" strike="noStrike" cap="none" dirty="0" err="1">
                  <a:solidFill>
                    <a:schemeClr val="lt1"/>
                  </a:solidFill>
                  <a:latin typeface="Arial"/>
                  <a:ea typeface="Arial"/>
                  <a:cs typeface="Arial"/>
                  <a:sym typeface="Arial"/>
                </a:rPr>
                <a:t>Centr</a:t>
              </a:r>
              <a:r>
                <a:rPr lang="hu-HU" sz="1400" b="0" i="0" u="none" strike="noStrike" cap="none" dirty="0">
                  <a:solidFill>
                    <a:schemeClr val="lt1"/>
                  </a:solidFill>
                  <a:latin typeface="Arial"/>
                  <a:ea typeface="Arial"/>
                  <a:cs typeface="Arial"/>
                  <a:sym typeface="Arial"/>
                </a:rPr>
                <a:t>e</a:t>
              </a:r>
              <a:r>
                <a:rPr lang="en-GB" sz="1400" b="0" i="0" u="none" strike="noStrike" cap="none" dirty="0">
                  <a:solidFill>
                    <a:schemeClr val="lt1"/>
                  </a:solidFill>
                  <a:latin typeface="Arial"/>
                  <a:ea typeface="Arial"/>
                  <a:cs typeface="Arial"/>
                  <a:sym typeface="Arial"/>
                </a:rPr>
                <a:t>, Music Fund, and other organisations into a graph format. We assist curators to find and improve errors in their metadata. We ensure that the resulting data is more usable for rights management, heritage management, publishing.</a:t>
              </a:r>
              <a:endParaRPr sz="1600" b="0" i="0" u="none" strike="noStrike" cap="none" dirty="0">
                <a:solidFill>
                  <a:srgbClr val="000000"/>
                </a:solidFill>
                <a:latin typeface="Arial"/>
                <a:ea typeface="Arial"/>
                <a:cs typeface="Arial"/>
                <a:sym typeface="Arial"/>
              </a:endParaRPr>
            </a:p>
          </p:txBody>
        </p:sp>
        <p:cxnSp>
          <p:nvCxnSpPr>
            <p:cNvPr id="360" name="Google Shape;360;p19"/>
            <p:cNvCxnSpPr/>
            <p:nvPr/>
          </p:nvCxnSpPr>
          <p:spPr>
            <a:xfrm>
              <a:off x="214313" y="4559258"/>
              <a:ext cx="0" cy="2136638"/>
            </a:xfrm>
            <a:prstGeom prst="straightConnector1">
              <a:avLst/>
            </a:prstGeom>
            <a:noFill/>
            <a:ln w="38100" cap="flat" cmpd="sng">
              <a:solidFill>
                <a:srgbClr val="005379"/>
              </a:solidFill>
              <a:prstDash val="solid"/>
              <a:round/>
              <a:headEnd type="triangle" w="med" len="med"/>
              <a:tailEnd type="triangle" w="med" len="med"/>
            </a:ln>
          </p:spPr>
        </p:cxnSp>
      </p:grpSp>
      <p:grpSp>
        <p:nvGrpSpPr>
          <p:cNvPr id="3" name="Group 2">
            <a:extLst>
              <a:ext uri="{FF2B5EF4-FFF2-40B4-BE49-F238E27FC236}">
                <a16:creationId xmlns:a16="http://schemas.microsoft.com/office/drawing/2014/main" id="{200FF040-BFD3-971A-ECF1-DA0B59B9C18E}"/>
              </a:ext>
            </a:extLst>
          </p:cNvPr>
          <p:cNvGrpSpPr/>
          <p:nvPr/>
        </p:nvGrpSpPr>
        <p:grpSpPr>
          <a:xfrm>
            <a:off x="6096000" y="4360965"/>
            <a:ext cx="5176603" cy="2382150"/>
            <a:chOff x="6096000" y="4360965"/>
            <a:chExt cx="5176603" cy="2382150"/>
          </a:xfrm>
        </p:grpSpPr>
        <p:sp>
          <p:nvSpPr>
            <p:cNvPr id="359" name="Google Shape;359;p19"/>
            <p:cNvSpPr txBox="1"/>
            <p:nvPr/>
          </p:nvSpPr>
          <p:spPr>
            <a:xfrm>
              <a:off x="6096000" y="4360965"/>
              <a:ext cx="5176603" cy="238215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2. Data dissemination</a:t>
              </a:r>
              <a:endParaRPr sz="1600" b="1" i="0" u="none" strike="noStrike" cap="none" dirty="0">
                <a:solidFill>
                  <a:schemeClr val="lt1"/>
                </a:solidFill>
                <a:latin typeface="Arial"/>
                <a:ea typeface="Arial"/>
                <a:cs typeface="Arial"/>
                <a:sym typeface="Arial"/>
              </a:endParaRPr>
            </a:p>
            <a:p>
              <a:pPr marL="0" marR="0" lvl="0" indent="0" algn="l" rtl="0">
                <a:lnSpc>
                  <a:spcPct val="115000"/>
                </a:lnSpc>
                <a:spcBef>
                  <a:spcPts val="1200"/>
                </a:spcBef>
                <a:spcAft>
                  <a:spcPts val="0"/>
                </a:spcAft>
                <a:buClr>
                  <a:schemeClr val="dk2"/>
                </a:buClr>
                <a:buSzPts val="1100"/>
                <a:buFont typeface="Arial"/>
                <a:buNone/>
              </a:pPr>
              <a:r>
                <a:rPr lang="en-GB" sz="1400" b="0" i="0" u="none" strike="noStrike" cap="none" dirty="0">
                  <a:solidFill>
                    <a:schemeClr val="lt1"/>
                  </a:solidFill>
                  <a:latin typeface="Arial"/>
                  <a:ea typeface="Arial"/>
                  <a:cs typeface="Arial"/>
                  <a:sym typeface="Arial"/>
                </a:rPr>
                <a:t>We send the enriched and proprietary (confidential) data to the systems of SOZA, Slovak Music </a:t>
              </a:r>
              <a:r>
                <a:rPr lang="en-GB" sz="1400" b="0" i="0" u="none" strike="noStrike" cap="none" dirty="0" err="1">
                  <a:solidFill>
                    <a:schemeClr val="lt1"/>
                  </a:solidFill>
                  <a:latin typeface="Arial"/>
                  <a:ea typeface="Arial"/>
                  <a:cs typeface="Arial"/>
                  <a:sym typeface="Arial"/>
                </a:rPr>
                <a:t>Centr</a:t>
              </a:r>
              <a:r>
                <a:rPr lang="hu-HU" sz="1400" b="0" i="0" u="none" strike="noStrike" cap="none" dirty="0">
                  <a:solidFill>
                    <a:schemeClr val="lt1"/>
                  </a:solidFill>
                  <a:latin typeface="Arial"/>
                  <a:ea typeface="Arial"/>
                  <a:cs typeface="Arial"/>
                  <a:sym typeface="Arial"/>
                </a:rPr>
                <a:t>e</a:t>
              </a:r>
              <a:r>
                <a:rPr lang="en-GB" sz="1400" b="0" i="0" u="none" strike="noStrike" cap="none" dirty="0">
                  <a:solidFill>
                    <a:schemeClr val="lt1"/>
                  </a:solidFill>
                  <a:latin typeface="Arial"/>
                  <a:ea typeface="Arial"/>
                  <a:cs typeface="Arial"/>
                  <a:sym typeface="Arial"/>
                </a:rPr>
                <a:t>, Music Fund or other participants. We sent the public data to the EU Open Data Portal (statistical data), to EOSC (data of scientific value), collections data (</a:t>
              </a:r>
              <a:r>
                <a:rPr lang="en-GB" sz="1400" b="0" i="0" u="none" strike="noStrike" cap="none" dirty="0" err="1">
                  <a:solidFill>
                    <a:schemeClr val="lt1"/>
                  </a:solidFill>
                  <a:latin typeface="Arial"/>
                  <a:ea typeface="Arial"/>
                  <a:cs typeface="Arial"/>
                  <a:sym typeface="Arial"/>
                </a:rPr>
                <a:t>Europeana</a:t>
              </a:r>
              <a:r>
                <a:rPr lang="en-GB" sz="1400" b="0" i="0" u="none" strike="noStrike" cap="none" dirty="0">
                  <a:solidFill>
                    <a:schemeClr val="lt1"/>
                  </a:solidFill>
                  <a:latin typeface="Arial"/>
                  <a:ea typeface="Arial"/>
                  <a:cs typeface="Arial"/>
                  <a:sym typeface="Arial"/>
                </a:rPr>
                <a:t> and ECCH), and biographical and repertoire data to </a:t>
              </a:r>
              <a:r>
                <a:rPr lang="en-GB" sz="1400" b="0" i="0" u="none" strike="noStrike" cap="none" dirty="0" err="1">
                  <a:solidFill>
                    <a:schemeClr val="lt1"/>
                  </a:solidFill>
                  <a:latin typeface="Arial"/>
                  <a:ea typeface="Arial"/>
                  <a:cs typeface="Arial"/>
                  <a:sym typeface="Arial"/>
                </a:rPr>
                <a:t>Wikidata</a:t>
              </a:r>
              <a:r>
                <a:rPr lang="en-GB" sz="1400" b="0" i="0" u="none" strike="noStrike" cap="none" dirty="0">
                  <a:solidFill>
                    <a:schemeClr val="lt1"/>
                  </a:solidFill>
                  <a:latin typeface="Arial"/>
                  <a:ea typeface="Arial"/>
                  <a:cs typeface="Arial"/>
                  <a:sym typeface="Arial"/>
                </a:rPr>
                <a:t> and </a:t>
              </a:r>
              <a:r>
                <a:rPr lang="en-GB" sz="1400" b="0" i="0" u="none" strike="noStrike" cap="none" dirty="0" err="1">
                  <a:solidFill>
                    <a:schemeClr val="lt1"/>
                  </a:solidFill>
                  <a:latin typeface="Arial"/>
                  <a:ea typeface="Arial"/>
                  <a:cs typeface="Arial"/>
                  <a:sym typeface="Arial"/>
                </a:rPr>
                <a:t>Wikpedia</a:t>
              </a:r>
              <a:r>
                <a:rPr lang="en-GB" sz="1400" b="0" i="0" u="none" strike="noStrike" cap="none" dirty="0">
                  <a:solidFill>
                    <a:schemeClr val="lt1"/>
                  </a:solidFill>
                  <a:latin typeface="Arial"/>
                  <a:ea typeface="Arial"/>
                  <a:cs typeface="Arial"/>
                  <a:sym typeface="Arial"/>
                </a:rPr>
                <a:t>. This way streaming providers can use reliable data about Slovak music.</a:t>
              </a:r>
              <a:endParaRPr sz="1600" b="0" i="0" u="none" strike="noStrike" cap="none" dirty="0">
                <a:solidFill>
                  <a:srgbClr val="000000"/>
                </a:solidFill>
                <a:latin typeface="Arial"/>
                <a:ea typeface="Arial"/>
                <a:cs typeface="Arial"/>
                <a:sym typeface="Arial"/>
              </a:endParaRPr>
            </a:p>
          </p:txBody>
        </p:sp>
        <p:cxnSp>
          <p:nvCxnSpPr>
            <p:cNvPr id="361" name="Google Shape;361;p19"/>
            <p:cNvCxnSpPr/>
            <p:nvPr/>
          </p:nvCxnSpPr>
          <p:spPr>
            <a:xfrm>
              <a:off x="8253412" y="4684628"/>
              <a:ext cx="2776538" cy="0"/>
            </a:xfrm>
            <a:prstGeom prst="straightConnector1">
              <a:avLst/>
            </a:prstGeom>
            <a:noFill/>
            <a:ln w="38100" cap="flat" cmpd="sng">
              <a:solidFill>
                <a:srgbClr val="005379"/>
              </a:solidFill>
              <a:prstDash val="solid"/>
              <a:round/>
              <a:headEnd type="triangle" w="med" len="med"/>
              <a:tailEnd type="triangle" w="med" len="med"/>
            </a:ln>
          </p:spPr>
        </p:cxnSp>
      </p:grpSp>
      <p:pic>
        <p:nvPicPr>
          <p:cNvPr id="8" name="Picture 7" descr="A orange circle with white text&#10;&#10;AI-generated content may be incorrect.">
            <a:extLst>
              <a:ext uri="{FF2B5EF4-FFF2-40B4-BE49-F238E27FC236}">
                <a16:creationId xmlns:a16="http://schemas.microsoft.com/office/drawing/2014/main" id="{A7FAA891-7F04-A07C-4550-D9116442F0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7264" y="366381"/>
            <a:ext cx="540000" cy="540000"/>
          </a:xfrm>
          <a:prstGeom prst="rect">
            <a:avLst/>
          </a:prstGeom>
        </p:spPr>
      </p:pic>
      <p:grpSp>
        <p:nvGrpSpPr>
          <p:cNvPr id="12" name="Group 11">
            <a:extLst>
              <a:ext uri="{FF2B5EF4-FFF2-40B4-BE49-F238E27FC236}">
                <a16:creationId xmlns:a16="http://schemas.microsoft.com/office/drawing/2014/main" id="{2674FDBE-AF8A-9B83-9132-5B41199C931E}"/>
              </a:ext>
            </a:extLst>
          </p:cNvPr>
          <p:cNvGrpSpPr/>
          <p:nvPr/>
        </p:nvGrpSpPr>
        <p:grpSpPr>
          <a:xfrm>
            <a:off x="214313" y="1178789"/>
            <a:ext cx="11553299" cy="3380469"/>
            <a:chOff x="214313" y="1178789"/>
            <a:chExt cx="11553299" cy="3380469"/>
          </a:xfrm>
        </p:grpSpPr>
        <p:pic>
          <p:nvPicPr>
            <p:cNvPr id="357" name="Google Shape;357;p1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24388" y="1424066"/>
              <a:ext cx="11343224" cy="3135192"/>
            </a:xfrm>
            <a:prstGeom prst="rect">
              <a:avLst/>
            </a:prstGeom>
            <a:noFill/>
            <a:ln>
              <a:noFill/>
            </a:ln>
          </p:spPr>
        </p:pic>
        <p:pic>
          <p:nvPicPr>
            <p:cNvPr id="4" name="Picture 3" descr="A logo with a castle and text&#10;&#10;AI-generated content may be incorrect.">
              <a:extLst>
                <a:ext uri="{FF2B5EF4-FFF2-40B4-BE49-F238E27FC236}">
                  <a16:creationId xmlns:a16="http://schemas.microsoft.com/office/drawing/2014/main" id="{283E24AA-75F9-45D7-770E-86F46D25DF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313" y="1360719"/>
              <a:ext cx="452826" cy="452826"/>
            </a:xfrm>
            <a:prstGeom prst="rect">
              <a:avLst/>
            </a:prstGeom>
          </p:spPr>
        </p:pic>
        <p:pic>
          <p:nvPicPr>
            <p:cNvPr id="5" name="Picture 4" descr="A blue and white logo&#10;&#10;AI-generated content may be incorrect.">
              <a:extLst>
                <a:ext uri="{FF2B5EF4-FFF2-40B4-BE49-F238E27FC236}">
                  <a16:creationId xmlns:a16="http://schemas.microsoft.com/office/drawing/2014/main" id="{D7EE6C9D-AFA9-8C5B-857E-8E58E746E77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62054" y="1431533"/>
              <a:ext cx="821531" cy="382012"/>
            </a:xfrm>
            <a:prstGeom prst="rect">
              <a:avLst/>
            </a:prstGeom>
          </p:spPr>
        </p:pic>
        <p:pic>
          <p:nvPicPr>
            <p:cNvPr id="6" name="Picture 5" descr="A red and white logo&#10;&#10;AI-generated content may be incorrect.">
              <a:extLst>
                <a:ext uri="{FF2B5EF4-FFF2-40B4-BE49-F238E27FC236}">
                  <a16:creationId xmlns:a16="http://schemas.microsoft.com/office/drawing/2014/main" id="{EB17DF76-44BA-B386-0FBB-0EA51355316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77711" y="3893429"/>
              <a:ext cx="435546" cy="435546"/>
            </a:xfrm>
            <a:prstGeom prst="rect">
              <a:avLst/>
            </a:prstGeom>
          </p:spPr>
        </p:pic>
        <p:pic>
          <p:nvPicPr>
            <p:cNvPr id="7" name="Google Shape;92;p1" descr="A logo of a company&#10;&#10;Description automatically generated">
              <a:extLst>
                <a:ext uri="{FF2B5EF4-FFF2-40B4-BE49-F238E27FC236}">
                  <a16:creationId xmlns:a16="http://schemas.microsoft.com/office/drawing/2014/main" id="{A528D3B7-2408-97AC-A8CA-8B2EFC5D4B12}"/>
                </a:ext>
              </a:extLst>
            </p:cNvPr>
            <p:cNvPicPr preferRelativeResize="0">
              <a:picLocks noChangeAspect="1"/>
            </p:cNvPicPr>
            <p:nvPr/>
          </p:nvPicPr>
          <p:blipFill rotWithShape="1">
            <a:blip r:embed="rId8" cstate="screen">
              <a:alphaModFix/>
              <a:extLst>
                <a:ext uri="{28A0092B-C50C-407E-A947-70E740481C1C}">
                  <a14:useLocalDpi xmlns:a14="http://schemas.microsoft.com/office/drawing/2010/main"/>
                </a:ext>
              </a:extLst>
            </a:blip>
            <a:srcRect/>
            <a:stretch/>
          </p:blipFill>
          <p:spPr>
            <a:xfrm>
              <a:off x="2914900" y="1178789"/>
              <a:ext cx="821531" cy="756295"/>
            </a:xfrm>
            <a:prstGeom prst="rect">
              <a:avLst/>
            </a:prstGeom>
            <a:noFill/>
            <a:ln>
              <a:noFill/>
            </a:ln>
          </p:spPr>
        </p:pic>
        <p:pic>
          <p:nvPicPr>
            <p:cNvPr id="10" name="Picture 9" descr="A colorful hexagon with a music note and circuit lines&#10;&#10;AI-generated content may be incorrect.">
              <a:extLst>
                <a:ext uri="{FF2B5EF4-FFF2-40B4-BE49-F238E27FC236}">
                  <a16:creationId xmlns:a16="http://schemas.microsoft.com/office/drawing/2014/main" id="{8CB40C1A-FA23-17AE-528B-F2B71037649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38679" y="1830980"/>
              <a:ext cx="349155" cy="396000"/>
            </a:xfrm>
            <a:prstGeom prst="rect">
              <a:avLst/>
            </a:prstGeom>
          </p:spPr>
        </p:pic>
        <p:pic>
          <p:nvPicPr>
            <p:cNvPr id="11" name="Picture 10" descr="A black and orange circle with white text&#10;&#10;AI-generated content may be incorrect.">
              <a:extLst>
                <a:ext uri="{FF2B5EF4-FFF2-40B4-BE49-F238E27FC236}">
                  <a16:creationId xmlns:a16="http://schemas.microsoft.com/office/drawing/2014/main" id="{BB515C00-ED7B-CD20-0552-C9D41FE1E66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89447" y="3998296"/>
              <a:ext cx="300658" cy="36266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3" name="Google Shape;123;p38"/>
          <p:cNvSpPr txBox="1"/>
          <p:nvPr/>
        </p:nvSpPr>
        <p:spPr>
          <a:xfrm>
            <a:off x="-175189" y="695170"/>
            <a:ext cx="11092905" cy="36933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2400" b="1" i="0" u="none" strike="noStrike" cap="none" dirty="0">
                <a:solidFill>
                  <a:schemeClr val="lt1"/>
                </a:solidFill>
                <a:latin typeface="Roboto"/>
                <a:ea typeface="Roboto"/>
                <a:cs typeface="Roboto"/>
                <a:sym typeface="Roboto"/>
              </a:rPr>
              <a:t>European Interoperability Framework: Layers</a:t>
            </a:r>
            <a:r>
              <a:rPr lang="en-GB" sz="2000" b="1" i="0" u="none" strike="noStrike" cap="none" dirty="0">
                <a:solidFill>
                  <a:schemeClr val="lt1"/>
                </a:solidFill>
                <a:latin typeface="Roboto"/>
                <a:ea typeface="Roboto"/>
                <a:cs typeface="Roboto"/>
                <a:sym typeface="Roboto"/>
              </a:rPr>
              <a:t> </a:t>
            </a:r>
            <a:r>
              <a:rPr lang="en-GB" sz="2400" b="1" i="0" u="none" strike="noStrike" cap="none" dirty="0">
                <a:solidFill>
                  <a:schemeClr val="lt1"/>
                </a:solidFill>
                <a:latin typeface="Roboto"/>
                <a:ea typeface="Roboto"/>
                <a:cs typeface="Roboto"/>
                <a:sym typeface="Roboto"/>
              </a:rPr>
              <a:t>of</a:t>
            </a:r>
            <a:r>
              <a:rPr lang="en-GB" sz="2000" b="1" i="0" u="none" strike="noStrike" cap="none" dirty="0">
                <a:solidFill>
                  <a:schemeClr val="lt1"/>
                </a:solidFill>
                <a:latin typeface="Roboto"/>
                <a:ea typeface="Roboto"/>
                <a:cs typeface="Roboto"/>
                <a:sym typeface="Roboto"/>
              </a:rPr>
              <a:t> </a:t>
            </a:r>
            <a:r>
              <a:rPr lang="en-GB" sz="2400" b="1" dirty="0">
                <a:solidFill>
                  <a:schemeClr val="lt1"/>
                </a:solidFill>
                <a:latin typeface="Roboto"/>
                <a:ea typeface="Roboto"/>
                <a:cs typeface="Roboto"/>
                <a:sym typeface="Roboto"/>
              </a:rPr>
              <a:t>Service I</a:t>
            </a:r>
            <a:r>
              <a:rPr lang="en-GB" sz="2400" b="1" i="0" u="none" strike="noStrike" cap="none" dirty="0">
                <a:solidFill>
                  <a:schemeClr val="lt1"/>
                </a:solidFill>
                <a:latin typeface="Roboto"/>
                <a:ea typeface="Roboto"/>
                <a:cs typeface="Roboto"/>
                <a:sym typeface="Roboto"/>
              </a:rPr>
              <a:t>nteroperability</a:t>
            </a:r>
            <a:endParaRPr lang="en-GB" sz="2000" b="1" i="0" u="none" strike="noStrike" cap="none" dirty="0">
              <a:solidFill>
                <a:schemeClr val="lt1"/>
              </a:solidFill>
              <a:latin typeface="Roboto"/>
              <a:ea typeface="Roboto"/>
              <a:cs typeface="Roboto"/>
              <a:sym typeface="Roboto"/>
            </a:endParaRPr>
          </a:p>
        </p:txBody>
      </p:sp>
      <p:sp>
        <p:nvSpPr>
          <p:cNvPr id="126" name="Google Shape;126;p38"/>
          <p:cNvSpPr/>
          <p:nvPr/>
        </p:nvSpPr>
        <p:spPr>
          <a:xfrm>
            <a:off x="523829" y="4483979"/>
            <a:ext cx="10080000" cy="972000"/>
          </a:xfrm>
          <a:prstGeom prst="rect">
            <a:avLst/>
          </a:prstGeom>
          <a:solidFill>
            <a:schemeClr val="accent3"/>
          </a:solidFill>
          <a:ln>
            <a:noFill/>
          </a:ln>
        </p:spPr>
        <p:txBody>
          <a:bodyPr spcFirstLastPara="1" wrap="square" lIns="828000" tIns="0" rIns="360000" bIns="0" anchor="ctr" anchorCtr="0">
            <a:noAutofit/>
          </a:bodyPr>
          <a:lstStyle/>
          <a:p>
            <a:pPr marL="0" marR="0" lvl="0" indent="0" rtl="0">
              <a:lnSpc>
                <a:spcPct val="100000"/>
              </a:lnSpc>
              <a:spcBef>
                <a:spcPts val="0"/>
              </a:spcBef>
              <a:spcAft>
                <a:spcPts val="0"/>
              </a:spcAft>
              <a:buNone/>
            </a:pPr>
            <a:r>
              <a:rPr lang="en-US" sz="2000" b="0" i="0" u="none" strike="noStrike" cap="none" dirty="0">
                <a:solidFill>
                  <a:schemeClr val="dk1"/>
                </a:solidFill>
                <a:latin typeface="Roboto"/>
                <a:ea typeface="Roboto"/>
                <a:cs typeface="Roboto"/>
                <a:sym typeface="Roboto"/>
              </a:rPr>
              <a:t>Technical interoperability</a:t>
            </a:r>
            <a:endParaRPr sz="2000" dirty="0"/>
          </a:p>
        </p:txBody>
      </p:sp>
      <p:pic>
        <p:nvPicPr>
          <p:cNvPr id="127" name="Google Shape;127;p3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06076" y="4703416"/>
            <a:ext cx="440760" cy="440760"/>
          </a:xfrm>
          <a:prstGeom prst="rect">
            <a:avLst/>
          </a:prstGeom>
          <a:noFill/>
          <a:ln>
            <a:noFill/>
          </a:ln>
        </p:spPr>
      </p:pic>
      <p:sp>
        <p:nvSpPr>
          <p:cNvPr id="129" name="Google Shape;129;p38"/>
          <p:cNvSpPr/>
          <p:nvPr/>
        </p:nvSpPr>
        <p:spPr>
          <a:xfrm>
            <a:off x="523829" y="3429000"/>
            <a:ext cx="10080000" cy="972000"/>
          </a:xfrm>
          <a:prstGeom prst="rect">
            <a:avLst/>
          </a:prstGeom>
          <a:solidFill>
            <a:schemeClr val="accent2"/>
          </a:solidFill>
          <a:ln>
            <a:noFill/>
          </a:ln>
        </p:spPr>
        <p:txBody>
          <a:bodyPr spcFirstLastPara="1" wrap="square" lIns="828000" tIns="0" rIns="360000" bIns="0" anchor="ctr" anchorCtr="0">
            <a:noAutofit/>
          </a:bodyPr>
          <a:lstStyle/>
          <a:p>
            <a:pPr marL="0" marR="0" lvl="0" indent="0" rtl="0">
              <a:lnSpc>
                <a:spcPct val="100000"/>
              </a:lnSpc>
              <a:spcBef>
                <a:spcPts val="0"/>
              </a:spcBef>
              <a:spcAft>
                <a:spcPts val="0"/>
              </a:spcAft>
              <a:buNone/>
            </a:pPr>
            <a:r>
              <a:rPr lang="en-US" sz="2000" b="0" i="0" u="none" strike="noStrike" cap="none" dirty="0">
                <a:solidFill>
                  <a:schemeClr val="dk1"/>
                </a:solidFill>
                <a:latin typeface="Roboto"/>
                <a:ea typeface="Roboto"/>
                <a:cs typeface="Roboto"/>
                <a:sym typeface="Roboto"/>
              </a:rPr>
              <a:t>Semantic interoperability</a:t>
            </a:r>
            <a:endParaRPr sz="2000" dirty="0"/>
          </a:p>
        </p:txBody>
      </p:sp>
      <p:pic>
        <p:nvPicPr>
          <p:cNvPr id="130" name="Google Shape;130;p3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56546" y="3645090"/>
            <a:ext cx="539820" cy="539820"/>
          </a:xfrm>
          <a:prstGeom prst="rect">
            <a:avLst/>
          </a:prstGeom>
          <a:noFill/>
          <a:ln>
            <a:noFill/>
          </a:ln>
        </p:spPr>
      </p:pic>
      <p:sp>
        <p:nvSpPr>
          <p:cNvPr id="132" name="Google Shape;132;p38"/>
          <p:cNvSpPr/>
          <p:nvPr/>
        </p:nvSpPr>
        <p:spPr>
          <a:xfrm>
            <a:off x="523829" y="2439614"/>
            <a:ext cx="10080000" cy="972000"/>
          </a:xfrm>
          <a:prstGeom prst="rect">
            <a:avLst/>
          </a:prstGeom>
          <a:solidFill>
            <a:schemeClr val="accent6"/>
          </a:solidFill>
          <a:ln>
            <a:noFill/>
          </a:ln>
        </p:spPr>
        <p:txBody>
          <a:bodyPr spcFirstLastPara="1" wrap="square" lIns="828000" tIns="0" rIns="360000" bIns="0" anchor="ctr" anchorCtr="0">
            <a:noAutofit/>
          </a:bodyPr>
          <a:lstStyle/>
          <a:p>
            <a:pPr marL="0" marR="0" lvl="0" indent="0" algn="l" rtl="0">
              <a:lnSpc>
                <a:spcPct val="100000"/>
              </a:lnSpc>
              <a:spcBef>
                <a:spcPts val="0"/>
              </a:spcBef>
              <a:spcAft>
                <a:spcPts val="0"/>
              </a:spcAft>
              <a:buNone/>
            </a:pPr>
            <a:r>
              <a:rPr lang="en-GB" sz="2000" b="0" i="0" u="none" strike="noStrike" cap="none" noProof="0" dirty="0">
                <a:solidFill>
                  <a:schemeClr val="lt1"/>
                </a:solidFill>
                <a:latin typeface="Roboto"/>
                <a:ea typeface="Roboto"/>
                <a:cs typeface="Roboto"/>
                <a:sym typeface="Roboto"/>
              </a:rPr>
              <a:t>Organisational interoperability</a:t>
            </a:r>
            <a:endParaRPr lang="en-GB" sz="2000" noProof="0" dirty="0"/>
          </a:p>
        </p:txBody>
      </p:sp>
      <p:pic>
        <p:nvPicPr>
          <p:cNvPr id="133" name="Google Shape;133;p3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43753" y="2554287"/>
            <a:ext cx="664464" cy="664464"/>
          </a:xfrm>
          <a:prstGeom prst="rect">
            <a:avLst/>
          </a:prstGeom>
          <a:noFill/>
          <a:ln>
            <a:noFill/>
          </a:ln>
        </p:spPr>
      </p:pic>
      <p:sp>
        <p:nvSpPr>
          <p:cNvPr id="135" name="Google Shape;135;p38"/>
          <p:cNvSpPr/>
          <p:nvPr/>
        </p:nvSpPr>
        <p:spPr>
          <a:xfrm>
            <a:off x="523829" y="1402021"/>
            <a:ext cx="10080000" cy="972000"/>
          </a:xfrm>
          <a:prstGeom prst="rect">
            <a:avLst/>
          </a:prstGeom>
          <a:solidFill>
            <a:schemeClr val="accent1"/>
          </a:solidFill>
          <a:ln>
            <a:noFill/>
          </a:ln>
        </p:spPr>
        <p:txBody>
          <a:bodyPr spcFirstLastPara="1" wrap="square" lIns="828000" tIns="0" rIns="360000" bIns="0" anchor="ctr" anchorCtr="0">
            <a:noAutofit/>
          </a:bodyPr>
          <a:lstStyle/>
          <a:p>
            <a:pPr marL="0" marR="0" lvl="0" indent="0" algn="l" rtl="0">
              <a:lnSpc>
                <a:spcPct val="100000"/>
              </a:lnSpc>
              <a:spcBef>
                <a:spcPts val="0"/>
              </a:spcBef>
              <a:spcAft>
                <a:spcPts val="0"/>
              </a:spcAft>
              <a:buNone/>
            </a:pPr>
            <a:r>
              <a:rPr lang="en-US" sz="2000" b="0" i="0" u="none" strike="noStrike" cap="none" dirty="0">
                <a:solidFill>
                  <a:schemeClr val="lt1"/>
                </a:solidFill>
                <a:latin typeface="Roboto"/>
                <a:ea typeface="Roboto"/>
                <a:cs typeface="Roboto"/>
                <a:sym typeface="Roboto"/>
              </a:rPr>
              <a:t>Legal interoperability</a:t>
            </a:r>
            <a:endParaRPr sz="2800" dirty="0"/>
          </a:p>
        </p:txBody>
      </p:sp>
      <p:pic>
        <p:nvPicPr>
          <p:cNvPr id="136" name="Google Shape;136;p3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97249" y="1605319"/>
            <a:ext cx="565404" cy="565404"/>
          </a:xfrm>
          <a:prstGeom prst="rect">
            <a:avLst/>
          </a:prstGeom>
          <a:noFill/>
          <a:ln>
            <a:noFill/>
          </a:ln>
        </p:spPr>
      </p:pic>
      <p:sp>
        <p:nvSpPr>
          <p:cNvPr id="165" name="Google Shape;165;p38"/>
          <p:cNvSpPr/>
          <p:nvPr/>
        </p:nvSpPr>
        <p:spPr>
          <a:xfrm rot="5400000">
            <a:off x="9262236" y="2850615"/>
            <a:ext cx="4070617" cy="1121998"/>
          </a:xfrm>
          <a:prstGeom prst="rect">
            <a:avLst/>
          </a:prstGeom>
          <a:solidFill>
            <a:srgbClr val="105E9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000" b="1" i="0" u="none" strike="noStrike" cap="none" dirty="0">
                <a:solidFill>
                  <a:schemeClr val="dk1"/>
                </a:solidFill>
                <a:latin typeface="Roboto"/>
                <a:ea typeface="Roboto"/>
                <a:cs typeface="Roboto"/>
                <a:sym typeface="Roboto"/>
              </a:rPr>
              <a:t>Integrated  service governance</a:t>
            </a:r>
            <a:endParaRPr sz="2000" b="1" i="0" u="none" strike="noStrike" cap="none" dirty="0">
              <a:solidFill>
                <a:schemeClr val="dk1"/>
              </a:solidFill>
              <a:latin typeface="Roboto"/>
              <a:ea typeface="Roboto"/>
              <a:cs typeface="Roboto"/>
              <a:sym typeface="Roboto"/>
            </a:endParaRPr>
          </a:p>
        </p:txBody>
      </p:sp>
      <p:sp>
        <p:nvSpPr>
          <p:cNvPr id="3" name="TextBox 2">
            <a:extLst>
              <a:ext uri="{FF2B5EF4-FFF2-40B4-BE49-F238E27FC236}">
                <a16:creationId xmlns:a16="http://schemas.microsoft.com/office/drawing/2014/main" id="{4B0DD56F-AD86-EA24-EB96-AB92EAF18C6E}"/>
              </a:ext>
            </a:extLst>
          </p:cNvPr>
          <p:cNvSpPr txBox="1"/>
          <p:nvPr/>
        </p:nvSpPr>
        <p:spPr>
          <a:xfrm>
            <a:off x="5100177" y="1518689"/>
            <a:ext cx="5183316" cy="830997"/>
          </a:xfrm>
          <a:prstGeom prst="rect">
            <a:avLst/>
          </a:prstGeom>
          <a:noFill/>
        </p:spPr>
        <p:txBody>
          <a:bodyPr wrap="square" rtlCol="0">
            <a:spAutoFit/>
          </a:bodyPr>
          <a:lstStyle/>
          <a:p>
            <a:r>
              <a:rPr lang="en-GB" sz="1600" dirty="0"/>
              <a:t>Rules of the data exchanges and use is harmonised to a level that negotiations and permits can be obtained fast to join the data.</a:t>
            </a:r>
          </a:p>
        </p:txBody>
      </p:sp>
      <p:sp>
        <p:nvSpPr>
          <p:cNvPr id="4" name="TextBox 3">
            <a:extLst>
              <a:ext uri="{FF2B5EF4-FFF2-40B4-BE49-F238E27FC236}">
                <a16:creationId xmlns:a16="http://schemas.microsoft.com/office/drawing/2014/main" id="{302D9D91-423C-B313-2BA1-88FA73516B2F}"/>
              </a:ext>
            </a:extLst>
          </p:cNvPr>
          <p:cNvSpPr txBox="1"/>
          <p:nvPr/>
        </p:nvSpPr>
        <p:spPr>
          <a:xfrm>
            <a:off x="5100176" y="2472951"/>
            <a:ext cx="5434473" cy="830997"/>
          </a:xfrm>
          <a:prstGeom prst="rect">
            <a:avLst/>
          </a:prstGeom>
          <a:noFill/>
        </p:spPr>
        <p:txBody>
          <a:bodyPr wrap="square" rtlCol="0">
            <a:spAutoFit/>
          </a:bodyPr>
          <a:lstStyle/>
          <a:p>
            <a:r>
              <a:rPr lang="en-GB" sz="1600" dirty="0"/>
              <a:t>Organisations harmonise their internal workflows and jobs that use data to benefit the most from improving and enriching their own data with other sharing partner’s data.</a:t>
            </a:r>
          </a:p>
        </p:txBody>
      </p:sp>
      <p:sp>
        <p:nvSpPr>
          <p:cNvPr id="5" name="TextBox 4">
            <a:extLst>
              <a:ext uri="{FF2B5EF4-FFF2-40B4-BE49-F238E27FC236}">
                <a16:creationId xmlns:a16="http://schemas.microsoft.com/office/drawing/2014/main" id="{6CC17E47-3438-E881-54D9-B88F607E01DC}"/>
              </a:ext>
            </a:extLst>
          </p:cNvPr>
          <p:cNvSpPr txBox="1"/>
          <p:nvPr/>
        </p:nvSpPr>
        <p:spPr>
          <a:xfrm>
            <a:off x="5100179" y="3545668"/>
            <a:ext cx="5183314" cy="830997"/>
          </a:xfrm>
          <a:prstGeom prst="rect">
            <a:avLst/>
          </a:prstGeom>
          <a:noFill/>
        </p:spPr>
        <p:txBody>
          <a:bodyPr wrap="square" rtlCol="0">
            <a:spAutoFit/>
          </a:bodyPr>
          <a:lstStyle/>
          <a:p>
            <a:r>
              <a:rPr lang="en-GB" sz="1600" dirty="0">
                <a:solidFill>
                  <a:schemeClr val="tx1"/>
                </a:solidFill>
              </a:rPr>
              <a:t>The jobs and workflows of the organisations in the data space share a vocabulary of meanings of the collected and shared data’s definitions and meanings.</a:t>
            </a:r>
          </a:p>
        </p:txBody>
      </p:sp>
      <p:sp>
        <p:nvSpPr>
          <p:cNvPr id="6" name="TextBox 5">
            <a:extLst>
              <a:ext uri="{FF2B5EF4-FFF2-40B4-BE49-F238E27FC236}">
                <a16:creationId xmlns:a16="http://schemas.microsoft.com/office/drawing/2014/main" id="{9BA7E57B-0FBE-08F1-E205-FCFDBB79D81F}"/>
              </a:ext>
            </a:extLst>
          </p:cNvPr>
          <p:cNvSpPr txBox="1"/>
          <p:nvPr/>
        </p:nvSpPr>
        <p:spPr>
          <a:xfrm>
            <a:off x="5038503" y="4600647"/>
            <a:ext cx="5183313" cy="830997"/>
          </a:xfrm>
          <a:prstGeom prst="rect">
            <a:avLst/>
          </a:prstGeom>
          <a:noFill/>
        </p:spPr>
        <p:txBody>
          <a:bodyPr wrap="square" rtlCol="0">
            <a:spAutoFit/>
          </a:bodyPr>
          <a:lstStyle/>
          <a:p>
            <a:r>
              <a:rPr lang="en-GB" sz="1600" dirty="0">
                <a:solidFill>
                  <a:schemeClr val="tx1"/>
                </a:solidFill>
              </a:rPr>
              <a:t>The data is translated to a standard graph format with shared annotation so that it can be easily exchanged, synchronized among partners.</a:t>
            </a:r>
          </a:p>
        </p:txBody>
      </p:sp>
    </p:spTree>
    <p:extLst>
      <p:ext uri="{BB962C8B-B14F-4D97-AF65-F5344CB8AC3E}">
        <p14:creationId xmlns:p14="http://schemas.microsoft.com/office/powerpoint/2010/main" val="4279058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14CC8-393F-AC37-724C-2FE9571F08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0708B5-3C83-D73E-D1CA-999731849553}"/>
              </a:ext>
            </a:extLst>
          </p:cNvPr>
          <p:cNvSpPr>
            <a:spLocks noGrp="1"/>
          </p:cNvSpPr>
          <p:nvPr>
            <p:ph type="title"/>
          </p:nvPr>
        </p:nvSpPr>
        <p:spPr>
          <a:xfrm>
            <a:off x="554736" y="355092"/>
            <a:ext cx="11082528" cy="731520"/>
          </a:xfrm>
        </p:spPr>
        <p:txBody>
          <a:bodyPr/>
          <a:lstStyle/>
          <a:p>
            <a:r>
              <a:rPr lang="en-US" dirty="0"/>
              <a:t>REPREX</a:t>
            </a:r>
          </a:p>
        </p:txBody>
      </p:sp>
      <p:grpSp>
        <p:nvGrpSpPr>
          <p:cNvPr id="9" name="Group 8">
            <a:extLst>
              <a:ext uri="{FF2B5EF4-FFF2-40B4-BE49-F238E27FC236}">
                <a16:creationId xmlns:a16="http://schemas.microsoft.com/office/drawing/2014/main" id="{140CFCB6-6DBD-AD85-BBF3-46AA3259B49F}"/>
              </a:ext>
            </a:extLst>
          </p:cNvPr>
          <p:cNvGrpSpPr/>
          <p:nvPr/>
        </p:nvGrpSpPr>
        <p:grpSpPr>
          <a:xfrm>
            <a:off x="554736" y="1594416"/>
            <a:ext cx="11096161" cy="4522662"/>
            <a:chOff x="554736" y="1594416"/>
            <a:chExt cx="11096161" cy="4522662"/>
          </a:xfrm>
        </p:grpSpPr>
        <p:sp>
          <p:nvSpPr>
            <p:cNvPr id="5" name="TextBox 4">
              <a:extLst>
                <a:ext uri="{FF2B5EF4-FFF2-40B4-BE49-F238E27FC236}">
                  <a16:creationId xmlns:a16="http://schemas.microsoft.com/office/drawing/2014/main" id="{25227D2F-1D5E-E869-EE28-3983E150F5E8}"/>
                </a:ext>
              </a:extLst>
            </p:cNvPr>
            <p:cNvSpPr txBox="1"/>
            <p:nvPr/>
          </p:nvSpPr>
          <p:spPr>
            <a:xfrm>
              <a:off x="554736" y="1594804"/>
              <a:ext cx="2611326" cy="707886"/>
            </a:xfrm>
            <a:prstGeom prst="rect">
              <a:avLst/>
            </a:prstGeom>
            <a:noFill/>
          </p:spPr>
          <p:txBody>
            <a:bodyPr wrap="square" rtlCol="0">
              <a:spAutoFit/>
            </a:bodyPr>
            <a:lstStyle/>
            <a:p>
              <a:pPr algn="ctr"/>
              <a:r>
                <a:rPr lang="en-US" sz="2000" b="1" dirty="0">
                  <a:solidFill>
                    <a:srgbClr val="005379"/>
                  </a:solidFill>
                  <a:latin typeface="Arial" panose="020B0604020202020204" pitchFamily="34" charset="0"/>
                  <a:cs typeface="Arial" panose="020B0604020202020204" pitchFamily="34" charset="0"/>
                </a:rPr>
                <a:t>Algorithms that work for all</a:t>
              </a:r>
            </a:p>
          </p:txBody>
        </p:sp>
        <p:sp>
          <p:nvSpPr>
            <p:cNvPr id="6" name="TextBox 5">
              <a:extLst>
                <a:ext uri="{FF2B5EF4-FFF2-40B4-BE49-F238E27FC236}">
                  <a16:creationId xmlns:a16="http://schemas.microsoft.com/office/drawing/2014/main" id="{CE40109E-65B2-9DC2-E09E-4790C4E17C50}"/>
                </a:ext>
              </a:extLst>
            </p:cNvPr>
            <p:cNvSpPr txBox="1"/>
            <p:nvPr/>
          </p:nvSpPr>
          <p:spPr>
            <a:xfrm>
              <a:off x="3540277" y="1671563"/>
              <a:ext cx="2270460" cy="400110"/>
            </a:xfrm>
            <a:prstGeom prst="rect">
              <a:avLst/>
            </a:prstGeom>
            <a:noFill/>
          </p:spPr>
          <p:txBody>
            <a:bodyPr wrap="square" rtlCol="0">
              <a:spAutoFit/>
            </a:bodyPr>
            <a:lstStyle/>
            <a:p>
              <a:pPr algn="ctr"/>
              <a:r>
                <a:rPr lang="en-US" sz="2000" b="1" dirty="0">
                  <a:solidFill>
                    <a:srgbClr val="005379"/>
                  </a:solidFill>
                  <a:latin typeface="Arial" panose="020B0604020202020204" pitchFamily="34" charset="0"/>
                  <a:cs typeface="Arial" panose="020B0604020202020204" pitchFamily="34" charset="0"/>
                </a:rPr>
                <a:t>Big data for all</a:t>
              </a:r>
            </a:p>
          </p:txBody>
        </p:sp>
        <p:sp>
          <p:nvSpPr>
            <p:cNvPr id="14" name="TextBox 13">
              <a:extLst>
                <a:ext uri="{FF2B5EF4-FFF2-40B4-BE49-F238E27FC236}">
                  <a16:creationId xmlns:a16="http://schemas.microsoft.com/office/drawing/2014/main" id="{CDB3BC7D-DCE5-5788-4D73-657CBC22DFB6}"/>
                </a:ext>
              </a:extLst>
            </p:cNvPr>
            <p:cNvSpPr txBox="1"/>
            <p:nvPr/>
          </p:nvSpPr>
          <p:spPr>
            <a:xfrm>
              <a:off x="6202204" y="1594416"/>
              <a:ext cx="2488347" cy="707886"/>
            </a:xfrm>
            <a:prstGeom prst="rect">
              <a:avLst/>
            </a:prstGeom>
            <a:noFill/>
          </p:spPr>
          <p:txBody>
            <a:bodyPr wrap="square" rtlCol="0">
              <a:spAutoFit/>
            </a:bodyPr>
            <a:lstStyle/>
            <a:p>
              <a:pPr algn="ctr"/>
              <a:r>
                <a:rPr lang="en-US" sz="2000" b="1" dirty="0">
                  <a:solidFill>
                    <a:srgbClr val="005379"/>
                  </a:solidFill>
                  <a:latin typeface="Arial" panose="020B0604020202020204" pitchFamily="34" charset="0"/>
                  <a:cs typeface="Arial" panose="020B0604020202020204" pitchFamily="34" charset="0"/>
                </a:rPr>
                <a:t>Open technology for all</a:t>
              </a:r>
            </a:p>
          </p:txBody>
        </p:sp>
        <p:sp>
          <p:nvSpPr>
            <p:cNvPr id="15" name="TextBox 14">
              <a:extLst>
                <a:ext uri="{FF2B5EF4-FFF2-40B4-BE49-F238E27FC236}">
                  <a16:creationId xmlns:a16="http://schemas.microsoft.com/office/drawing/2014/main" id="{4F15ACD4-38B9-9610-EFA0-31B502E29900}"/>
                </a:ext>
              </a:extLst>
            </p:cNvPr>
            <p:cNvSpPr txBox="1"/>
            <p:nvPr/>
          </p:nvSpPr>
          <p:spPr>
            <a:xfrm>
              <a:off x="9148918" y="1594416"/>
              <a:ext cx="2270460" cy="707886"/>
            </a:xfrm>
            <a:prstGeom prst="rect">
              <a:avLst/>
            </a:prstGeom>
            <a:noFill/>
          </p:spPr>
          <p:txBody>
            <a:bodyPr wrap="square" rtlCol="0">
              <a:spAutoFit/>
            </a:bodyPr>
            <a:lstStyle/>
            <a:p>
              <a:pPr algn="ctr"/>
              <a:r>
                <a:rPr lang="en-US" sz="2000" b="1" dirty="0">
                  <a:solidFill>
                    <a:srgbClr val="005379"/>
                  </a:solidFill>
                  <a:latin typeface="Arial" panose="020B0604020202020204" pitchFamily="34" charset="0"/>
                  <a:cs typeface="Arial" panose="020B0604020202020204" pitchFamily="34" charset="0"/>
                </a:rPr>
                <a:t>Open knowledge for all</a:t>
              </a:r>
            </a:p>
          </p:txBody>
        </p:sp>
        <p:cxnSp>
          <p:nvCxnSpPr>
            <p:cNvPr id="19" name="Straight Connector 18">
              <a:extLst>
                <a:ext uri="{FF2B5EF4-FFF2-40B4-BE49-F238E27FC236}">
                  <a16:creationId xmlns:a16="http://schemas.microsoft.com/office/drawing/2014/main" id="{F4376280-093C-CD3C-A810-001B40D526E0}"/>
                </a:ext>
              </a:extLst>
            </p:cNvPr>
            <p:cNvCxnSpPr>
              <a:cxnSpLocks/>
            </p:cNvCxnSpPr>
            <p:nvPr/>
          </p:nvCxnSpPr>
          <p:spPr>
            <a:xfrm>
              <a:off x="6096000" y="1881246"/>
              <a:ext cx="0" cy="3744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13444D7-816C-446D-C592-DCC417A8DED6}"/>
                </a:ext>
              </a:extLst>
            </p:cNvPr>
            <p:cNvCxnSpPr>
              <a:cxnSpLocks/>
            </p:cNvCxnSpPr>
            <p:nvPr/>
          </p:nvCxnSpPr>
          <p:spPr>
            <a:xfrm>
              <a:off x="8919734" y="1881246"/>
              <a:ext cx="0" cy="3744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0EA972-9551-5073-8ECF-F8D37B07F8E3}"/>
                </a:ext>
              </a:extLst>
            </p:cNvPr>
            <p:cNvCxnSpPr>
              <a:cxnSpLocks/>
            </p:cNvCxnSpPr>
            <p:nvPr/>
          </p:nvCxnSpPr>
          <p:spPr>
            <a:xfrm>
              <a:off x="3272266" y="1881246"/>
              <a:ext cx="0" cy="3744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F856E0-D127-D4BE-11C6-1F12B4D624B6}"/>
                </a:ext>
              </a:extLst>
            </p:cNvPr>
            <p:cNvSpPr txBox="1"/>
            <p:nvPr/>
          </p:nvSpPr>
          <p:spPr>
            <a:xfrm>
              <a:off x="587718" y="2407015"/>
              <a:ext cx="2611326" cy="28931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dirty="0">
                  <a:solidFill>
                    <a:schemeClr val="bg1"/>
                  </a:solidFill>
                  <a:latin typeface="Arial" panose="020B0604020202020204" pitchFamily="34" charset="0"/>
                  <a:cs typeface="Arial" panose="020B0604020202020204" pitchFamily="34" charset="0"/>
                </a:rPr>
                <a:t>As members of the Dutch AI Coalition, we help public and private users adopt AI they can trust. Our solutions meet the strictest regulatory standards and are built for sensitive sectors—banking, cultural heritage, education—where fairness, transparency, and accountability are essential. We design AI systems that legal, auditing, and sustainability teams can confidently and conveniently control.</a:t>
              </a:r>
              <a:endParaRPr lang="en-US" sz="1300"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71509E1E-8B6F-6158-A697-9EE9EFC43B65}"/>
                </a:ext>
              </a:extLst>
            </p:cNvPr>
            <p:cNvSpPr txBox="1"/>
            <p:nvPr/>
          </p:nvSpPr>
          <p:spPr>
            <a:xfrm>
              <a:off x="3425565" y="2407015"/>
              <a:ext cx="2611326" cy="2092881"/>
            </a:xfrm>
            <a:prstGeom prst="rect">
              <a:avLst/>
            </a:prstGeom>
            <a:noFill/>
          </p:spPr>
          <p:txBody>
            <a:bodyPr wrap="square" rtlCol="0">
              <a:spAutoFit/>
            </a:bodyPr>
            <a:lstStyle/>
            <a:p>
              <a:r>
                <a:rPr lang="en-GB" sz="1300" dirty="0">
                  <a:solidFill>
                    <a:schemeClr val="bg1"/>
                  </a:solidFill>
                  <a:latin typeface="Arial" panose="020B0604020202020204" pitchFamily="34" charset="0"/>
                  <a:cs typeface="Arial" panose="020B0604020202020204" pitchFamily="34" charset="0"/>
                </a:rPr>
                <a:t>Our data sharing space model standardises access and governance, enabling public and private partners to share data safely for training AI. We connect open government, open science, and sector-specific datasets—so even small actors can benefit from large-scale, compliant data use.</a:t>
              </a:r>
              <a:endParaRPr lang="en-US" sz="1300"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84D7913-A7F7-5D48-03FF-BC7C583CEBA9}"/>
                </a:ext>
              </a:extLst>
            </p:cNvPr>
            <p:cNvSpPr txBox="1"/>
            <p:nvPr/>
          </p:nvSpPr>
          <p:spPr>
            <a:xfrm>
              <a:off x="6202204" y="2362934"/>
              <a:ext cx="2611326" cy="2092881"/>
            </a:xfrm>
            <a:prstGeom prst="rect">
              <a:avLst/>
            </a:prstGeom>
            <a:noFill/>
          </p:spPr>
          <p:txBody>
            <a:bodyPr wrap="square" rtlCol="0">
              <a:spAutoFit/>
            </a:bodyPr>
            <a:lstStyle/>
            <a:p>
              <a:r>
                <a:rPr lang="en-GB" sz="1300" dirty="0">
                  <a:solidFill>
                    <a:schemeClr val="bg1"/>
                  </a:solidFill>
                  <a:latin typeface="Arial" panose="020B0604020202020204" pitchFamily="34" charset="0"/>
                  <a:cs typeface="Arial" panose="020B0604020202020204" pitchFamily="34" charset="0"/>
                </a:rPr>
                <a:t>We build and maintain open-source libraries and components that extend the R data ecosystem and leading graph tools. But we don’t stop at code—we customise, integrate, and deliver them as Software-as-a-Service (SaaS), so even small institutions can benefit without local IT support.</a:t>
              </a:r>
              <a:endParaRPr lang="en-US" sz="1300"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F381FF6-5697-1674-A5C7-0EE2FAB94D87}"/>
                </a:ext>
              </a:extLst>
            </p:cNvPr>
            <p:cNvSpPr txBox="1"/>
            <p:nvPr/>
          </p:nvSpPr>
          <p:spPr>
            <a:xfrm>
              <a:off x="9039571" y="2407015"/>
              <a:ext cx="2611326" cy="1892826"/>
            </a:xfrm>
            <a:prstGeom prst="rect">
              <a:avLst/>
            </a:prstGeom>
            <a:noFill/>
          </p:spPr>
          <p:txBody>
            <a:bodyPr wrap="square" rtlCol="0">
              <a:spAutoFit/>
            </a:bodyPr>
            <a:lstStyle/>
            <a:p>
              <a:r>
                <a:rPr lang="en-GB" sz="1300" dirty="0">
                  <a:solidFill>
                    <a:schemeClr val="bg1"/>
                  </a:solidFill>
                  <a:latin typeface="Arial" panose="020B0604020202020204" pitchFamily="34" charset="0"/>
                  <a:cs typeface="Arial" panose="020B0604020202020204" pitchFamily="34" charset="0"/>
                </a:rPr>
                <a:t>Most organisations don’t have access to true big data—but they can tap into big knowledge. We create shared, reliable knowledge bases from open and institutional sources, making high-quality data available to train algorithms that work for users, not against them.</a:t>
              </a:r>
              <a:endParaRPr lang="en-US" sz="1300" dirty="0">
                <a:solidFill>
                  <a:schemeClr val="bg1"/>
                </a:solidFill>
                <a:latin typeface="Arial" panose="020B0604020202020204" pitchFamily="34" charset="0"/>
                <a:cs typeface="Arial" panose="020B0604020202020204" pitchFamily="34" charset="0"/>
              </a:endParaRPr>
            </a:p>
          </p:txBody>
        </p:sp>
        <p:pic>
          <p:nvPicPr>
            <p:cNvPr id="7" name="Google Shape;311;p48">
              <a:extLst>
                <a:ext uri="{FF2B5EF4-FFF2-40B4-BE49-F238E27FC236}">
                  <a16:creationId xmlns:a16="http://schemas.microsoft.com/office/drawing/2014/main" id="{404A61EE-2CF7-D4F7-80CC-B73D847B8E03}"/>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57953" y="5177386"/>
              <a:ext cx="2138060" cy="821984"/>
            </a:xfrm>
            <a:prstGeom prst="rect">
              <a:avLst/>
            </a:prstGeom>
            <a:noFill/>
            <a:ln>
              <a:noFill/>
            </a:ln>
          </p:spPr>
        </p:pic>
        <p:pic>
          <p:nvPicPr>
            <p:cNvPr id="8" name="Google Shape;309;p48">
              <a:extLst>
                <a:ext uri="{FF2B5EF4-FFF2-40B4-BE49-F238E27FC236}">
                  <a16:creationId xmlns:a16="http://schemas.microsoft.com/office/drawing/2014/main" id="{CCF365B0-9347-187F-2E07-4656A3155C46}"/>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783697" y="4186606"/>
              <a:ext cx="1113036" cy="548202"/>
            </a:xfrm>
            <a:prstGeom prst="rect">
              <a:avLst/>
            </a:prstGeom>
            <a:noFill/>
            <a:ln>
              <a:noFill/>
            </a:ln>
          </p:spPr>
        </p:pic>
        <p:grpSp>
          <p:nvGrpSpPr>
            <p:cNvPr id="26" name="Google Shape;868;p121">
              <a:extLst>
                <a:ext uri="{FF2B5EF4-FFF2-40B4-BE49-F238E27FC236}">
                  <a16:creationId xmlns:a16="http://schemas.microsoft.com/office/drawing/2014/main" id="{A3EDA438-578D-171F-5FA6-A319D8939B33}"/>
                </a:ext>
              </a:extLst>
            </p:cNvPr>
            <p:cNvGrpSpPr>
              <a:grpSpLocks noChangeAspect="1"/>
            </p:cNvGrpSpPr>
            <p:nvPr/>
          </p:nvGrpSpPr>
          <p:grpSpPr>
            <a:xfrm>
              <a:off x="3351899" y="4835238"/>
              <a:ext cx="1686335" cy="1188000"/>
              <a:chOff x="3303219" y="1419696"/>
              <a:chExt cx="8172000" cy="5463759"/>
            </a:xfrm>
          </p:grpSpPr>
          <p:cxnSp>
            <p:nvCxnSpPr>
              <p:cNvPr id="28" name="Google Shape;869;p121">
                <a:extLst>
                  <a:ext uri="{FF2B5EF4-FFF2-40B4-BE49-F238E27FC236}">
                    <a16:creationId xmlns:a16="http://schemas.microsoft.com/office/drawing/2014/main" id="{A2C1895C-426C-C0F4-7C98-BA748DDA86AD}"/>
                  </a:ext>
                </a:extLst>
              </p:cNvPr>
              <p:cNvCxnSpPr>
                <a:endCxn id="39964" idx="0"/>
              </p:cNvCxnSpPr>
              <p:nvPr/>
            </p:nvCxnSpPr>
            <p:spPr>
              <a:xfrm rot="10800000">
                <a:off x="4825081" y="4855719"/>
                <a:ext cx="281100" cy="1911300"/>
              </a:xfrm>
              <a:prstGeom prst="straightConnector1">
                <a:avLst/>
              </a:prstGeom>
              <a:noFill/>
              <a:ln w="19050" cap="flat" cmpd="sng">
                <a:solidFill>
                  <a:srgbClr val="A5A5A5"/>
                </a:solidFill>
                <a:prstDash val="dot"/>
                <a:miter lim="800000"/>
                <a:headEnd type="none" w="sm" len="sm"/>
                <a:tailEnd type="none" w="sm" len="sm"/>
              </a:ln>
            </p:spPr>
          </p:cxnSp>
          <p:cxnSp>
            <p:nvCxnSpPr>
              <p:cNvPr id="29" name="Google Shape;871;p121">
                <a:extLst>
                  <a:ext uri="{FF2B5EF4-FFF2-40B4-BE49-F238E27FC236}">
                    <a16:creationId xmlns:a16="http://schemas.microsoft.com/office/drawing/2014/main" id="{75049B71-E618-ADAC-6887-994DD7C7D908}"/>
                  </a:ext>
                </a:extLst>
              </p:cNvPr>
              <p:cNvCxnSpPr>
                <a:endCxn id="39955" idx="4"/>
              </p:cNvCxnSpPr>
              <p:nvPr/>
            </p:nvCxnSpPr>
            <p:spPr>
              <a:xfrm rot="10800000">
                <a:off x="5917502" y="4980800"/>
                <a:ext cx="70800" cy="1786200"/>
              </a:xfrm>
              <a:prstGeom prst="straightConnector1">
                <a:avLst/>
              </a:prstGeom>
              <a:noFill/>
              <a:ln w="19050" cap="flat" cmpd="sng">
                <a:solidFill>
                  <a:srgbClr val="A5A5A5"/>
                </a:solidFill>
                <a:prstDash val="dot"/>
                <a:miter lim="800000"/>
                <a:headEnd type="none" w="sm" len="sm"/>
                <a:tailEnd type="none" w="sm" len="sm"/>
              </a:ln>
            </p:spPr>
          </p:cxnSp>
          <p:cxnSp>
            <p:nvCxnSpPr>
              <p:cNvPr id="30" name="Google Shape;873;p121">
                <a:extLst>
                  <a:ext uri="{FF2B5EF4-FFF2-40B4-BE49-F238E27FC236}">
                    <a16:creationId xmlns:a16="http://schemas.microsoft.com/office/drawing/2014/main" id="{DC96129D-450A-F2D4-B020-41FBE85CCA5A}"/>
                  </a:ext>
                </a:extLst>
              </p:cNvPr>
              <p:cNvCxnSpPr>
                <a:endCxn id="39998" idx="4"/>
              </p:cNvCxnSpPr>
              <p:nvPr/>
            </p:nvCxnSpPr>
            <p:spPr>
              <a:xfrm rot="10800000">
                <a:off x="7040156" y="4573450"/>
                <a:ext cx="196200" cy="2193600"/>
              </a:xfrm>
              <a:prstGeom prst="straightConnector1">
                <a:avLst/>
              </a:prstGeom>
              <a:noFill/>
              <a:ln w="19050" cap="flat" cmpd="sng">
                <a:solidFill>
                  <a:srgbClr val="A5A5A5"/>
                </a:solidFill>
                <a:prstDash val="dot"/>
                <a:miter lim="800000"/>
                <a:headEnd type="none" w="sm" len="sm"/>
                <a:tailEnd type="none" w="sm" len="sm"/>
              </a:ln>
            </p:spPr>
          </p:cxnSp>
          <p:cxnSp>
            <p:nvCxnSpPr>
              <p:cNvPr id="31" name="Google Shape;875;p121">
                <a:extLst>
                  <a:ext uri="{FF2B5EF4-FFF2-40B4-BE49-F238E27FC236}">
                    <a16:creationId xmlns:a16="http://schemas.microsoft.com/office/drawing/2014/main" id="{986101DC-7EC5-C23C-EB7D-7690583824B7}"/>
                  </a:ext>
                </a:extLst>
              </p:cNvPr>
              <p:cNvCxnSpPr>
                <a:endCxn id="39989" idx="4"/>
              </p:cNvCxnSpPr>
              <p:nvPr/>
            </p:nvCxnSpPr>
            <p:spPr>
              <a:xfrm rot="10800000">
                <a:off x="8351822" y="4812678"/>
                <a:ext cx="75600" cy="1954200"/>
              </a:xfrm>
              <a:prstGeom prst="straightConnector1">
                <a:avLst/>
              </a:prstGeom>
              <a:noFill/>
              <a:ln w="19050" cap="flat" cmpd="sng">
                <a:solidFill>
                  <a:srgbClr val="A5A5A5"/>
                </a:solidFill>
                <a:prstDash val="dot"/>
                <a:miter lim="800000"/>
                <a:headEnd type="none" w="sm" len="sm"/>
                <a:tailEnd type="none" w="sm" len="sm"/>
              </a:ln>
            </p:spPr>
          </p:cxnSp>
          <p:cxnSp>
            <p:nvCxnSpPr>
              <p:cNvPr id="32" name="Google Shape;877;p121">
                <a:extLst>
                  <a:ext uri="{FF2B5EF4-FFF2-40B4-BE49-F238E27FC236}">
                    <a16:creationId xmlns:a16="http://schemas.microsoft.com/office/drawing/2014/main" id="{0691DE4F-740D-BE04-B519-B70D447B6702}"/>
                  </a:ext>
                </a:extLst>
              </p:cNvPr>
              <p:cNvCxnSpPr>
                <a:endCxn id="40018" idx="6"/>
              </p:cNvCxnSpPr>
              <p:nvPr/>
            </p:nvCxnSpPr>
            <p:spPr>
              <a:xfrm rot="10800000" flipH="1">
                <a:off x="9610231" y="4907197"/>
                <a:ext cx="470100" cy="1859700"/>
              </a:xfrm>
              <a:prstGeom prst="straightConnector1">
                <a:avLst/>
              </a:prstGeom>
              <a:noFill/>
              <a:ln w="19050" cap="flat" cmpd="sng">
                <a:solidFill>
                  <a:srgbClr val="A5A5A5"/>
                </a:solidFill>
                <a:prstDash val="dot"/>
                <a:miter lim="800000"/>
                <a:headEnd type="none" w="sm" len="sm"/>
                <a:tailEnd type="none" w="sm" len="sm"/>
              </a:ln>
            </p:spPr>
          </p:cxnSp>
          <p:cxnSp>
            <p:nvCxnSpPr>
              <p:cNvPr id="33" name="Google Shape;879;p121">
                <a:extLst>
                  <a:ext uri="{FF2B5EF4-FFF2-40B4-BE49-F238E27FC236}">
                    <a16:creationId xmlns:a16="http://schemas.microsoft.com/office/drawing/2014/main" id="{9B2C4D49-6939-33AB-AF9F-84F1C6AC89F8}"/>
                  </a:ext>
                </a:extLst>
              </p:cNvPr>
              <p:cNvCxnSpPr/>
              <p:nvPr/>
            </p:nvCxnSpPr>
            <p:spPr>
              <a:xfrm rot="10800000" flipH="1">
                <a:off x="10694671" y="4909705"/>
                <a:ext cx="503817" cy="1973750"/>
              </a:xfrm>
              <a:prstGeom prst="straightConnector1">
                <a:avLst/>
              </a:prstGeom>
              <a:noFill/>
              <a:ln w="19050" cap="flat" cmpd="sng">
                <a:solidFill>
                  <a:srgbClr val="A5A5A5"/>
                </a:solidFill>
                <a:prstDash val="dot"/>
                <a:miter lim="800000"/>
                <a:headEnd type="none" w="sm" len="sm"/>
                <a:tailEnd type="none" w="sm" len="sm"/>
              </a:ln>
            </p:spPr>
          </p:cxnSp>
          <p:grpSp>
            <p:nvGrpSpPr>
              <p:cNvPr id="34" name="Google Shape;880;p121">
                <a:extLst>
                  <a:ext uri="{FF2B5EF4-FFF2-40B4-BE49-F238E27FC236}">
                    <a16:creationId xmlns:a16="http://schemas.microsoft.com/office/drawing/2014/main" id="{0B93E27E-6670-99BA-E662-EAD65C8FD531}"/>
                  </a:ext>
                </a:extLst>
              </p:cNvPr>
              <p:cNvGrpSpPr/>
              <p:nvPr/>
            </p:nvGrpSpPr>
            <p:grpSpPr>
              <a:xfrm>
                <a:off x="3632886" y="4212562"/>
                <a:ext cx="7798078" cy="778207"/>
                <a:chOff x="321468" y="4187558"/>
                <a:chExt cx="12283390" cy="1225817"/>
              </a:xfrm>
            </p:grpSpPr>
            <p:sp>
              <p:nvSpPr>
                <p:cNvPr id="39945" name="Google Shape;881;p121">
                  <a:extLst>
                    <a:ext uri="{FF2B5EF4-FFF2-40B4-BE49-F238E27FC236}">
                      <a16:creationId xmlns:a16="http://schemas.microsoft.com/office/drawing/2014/main" id="{B1AFAD64-D0D9-F47A-3DC2-4D4AFE66C2D6}"/>
                    </a:ext>
                  </a:extLst>
                </p:cNvPr>
                <p:cNvSpPr/>
                <p:nvPr/>
              </p:nvSpPr>
              <p:spPr>
                <a:xfrm>
                  <a:off x="400050" y="430053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46" name="Google Shape;882;p121">
                  <a:extLst>
                    <a:ext uri="{FF2B5EF4-FFF2-40B4-BE49-F238E27FC236}">
                      <a16:creationId xmlns:a16="http://schemas.microsoft.com/office/drawing/2014/main" id="{129E26F2-630E-98DB-0E9D-FD99A79FD800}"/>
                    </a:ext>
                  </a:extLst>
                </p:cNvPr>
                <p:cNvSpPr/>
                <p:nvPr/>
              </p:nvSpPr>
              <p:spPr>
                <a:xfrm>
                  <a:off x="8462719" y="485496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47" name="Google Shape;883;p121">
                  <a:extLst>
                    <a:ext uri="{FF2B5EF4-FFF2-40B4-BE49-F238E27FC236}">
                      <a16:creationId xmlns:a16="http://schemas.microsoft.com/office/drawing/2014/main" id="{126AE894-D0D9-0EEB-70B1-4E89D769FB4B}"/>
                    </a:ext>
                  </a:extLst>
                </p:cNvPr>
                <p:cNvSpPr/>
                <p:nvPr/>
              </p:nvSpPr>
              <p:spPr>
                <a:xfrm>
                  <a:off x="4910138" y="517091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48" name="Google Shape;884;p121">
                  <a:extLst>
                    <a:ext uri="{FF2B5EF4-FFF2-40B4-BE49-F238E27FC236}">
                      <a16:creationId xmlns:a16="http://schemas.microsoft.com/office/drawing/2014/main" id="{DEB3637A-5399-F6BB-3CAA-C9F02E2B9E2F}"/>
                    </a:ext>
                  </a:extLst>
                </p:cNvPr>
                <p:cNvSpPr/>
                <p:nvPr/>
              </p:nvSpPr>
              <p:spPr>
                <a:xfrm>
                  <a:off x="4194957" y="5062970"/>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49" name="Google Shape;885;p121">
                  <a:extLst>
                    <a:ext uri="{FF2B5EF4-FFF2-40B4-BE49-F238E27FC236}">
                      <a16:creationId xmlns:a16="http://schemas.microsoft.com/office/drawing/2014/main" id="{0284BF16-140B-1819-7640-5746A636B889}"/>
                    </a:ext>
                  </a:extLst>
                </p:cNvPr>
                <p:cNvSpPr/>
                <p:nvPr/>
              </p:nvSpPr>
              <p:spPr>
                <a:xfrm>
                  <a:off x="2735176" y="4200614"/>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0" name="Google Shape;886;p121">
                  <a:extLst>
                    <a:ext uri="{FF2B5EF4-FFF2-40B4-BE49-F238E27FC236}">
                      <a16:creationId xmlns:a16="http://schemas.microsoft.com/office/drawing/2014/main" id="{2A7E7C33-D7A1-7DBC-5C96-AF6C771D9B2C}"/>
                    </a:ext>
                  </a:extLst>
                </p:cNvPr>
                <p:cNvSpPr/>
                <p:nvPr/>
              </p:nvSpPr>
              <p:spPr>
                <a:xfrm>
                  <a:off x="721520" y="509904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1" name="Google Shape;887;p121">
                  <a:extLst>
                    <a:ext uri="{FF2B5EF4-FFF2-40B4-BE49-F238E27FC236}">
                      <a16:creationId xmlns:a16="http://schemas.microsoft.com/office/drawing/2014/main" id="{FE574E13-7B8A-4AC7-BFAC-E3310E1ABF7E}"/>
                    </a:ext>
                  </a:extLst>
                </p:cNvPr>
                <p:cNvSpPr/>
                <p:nvPr/>
              </p:nvSpPr>
              <p:spPr>
                <a:xfrm>
                  <a:off x="321468" y="5256212"/>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2" name="Google Shape;888;p121">
                  <a:extLst>
                    <a:ext uri="{FF2B5EF4-FFF2-40B4-BE49-F238E27FC236}">
                      <a16:creationId xmlns:a16="http://schemas.microsoft.com/office/drawing/2014/main" id="{A3802FCC-5997-1AA1-559E-10FA8C7D84E5}"/>
                    </a:ext>
                  </a:extLst>
                </p:cNvPr>
                <p:cNvSpPr/>
                <p:nvPr/>
              </p:nvSpPr>
              <p:spPr>
                <a:xfrm>
                  <a:off x="642938" y="4643437"/>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3" name="Google Shape;889;p121">
                  <a:extLst>
                    <a:ext uri="{FF2B5EF4-FFF2-40B4-BE49-F238E27FC236}">
                      <a16:creationId xmlns:a16="http://schemas.microsoft.com/office/drawing/2014/main" id="{0DCFE6ED-6678-87D9-956F-5F1F97112EB4}"/>
                    </a:ext>
                  </a:extLst>
                </p:cNvPr>
                <p:cNvSpPr/>
                <p:nvPr/>
              </p:nvSpPr>
              <p:spPr>
                <a:xfrm>
                  <a:off x="942975" y="4300537"/>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4" name="Google Shape;890;p121">
                  <a:extLst>
                    <a:ext uri="{FF2B5EF4-FFF2-40B4-BE49-F238E27FC236}">
                      <a16:creationId xmlns:a16="http://schemas.microsoft.com/office/drawing/2014/main" id="{2A4BABE3-286B-E52E-2B24-511C92DFC5AD}"/>
                    </a:ext>
                  </a:extLst>
                </p:cNvPr>
                <p:cNvSpPr/>
                <p:nvPr/>
              </p:nvSpPr>
              <p:spPr>
                <a:xfrm>
                  <a:off x="4599506" y="4832257"/>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5" name="Google Shape;872;p121">
                  <a:extLst>
                    <a:ext uri="{FF2B5EF4-FFF2-40B4-BE49-F238E27FC236}">
                      <a16:creationId xmlns:a16="http://schemas.microsoft.com/office/drawing/2014/main" id="{50E301BB-729D-318D-7059-095665387FBD}"/>
                    </a:ext>
                  </a:extLst>
                </p:cNvPr>
                <p:cNvSpPr/>
                <p:nvPr/>
              </p:nvSpPr>
              <p:spPr>
                <a:xfrm>
                  <a:off x="3841572" y="524050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6" name="Google Shape;891;p121">
                  <a:extLst>
                    <a:ext uri="{FF2B5EF4-FFF2-40B4-BE49-F238E27FC236}">
                      <a16:creationId xmlns:a16="http://schemas.microsoft.com/office/drawing/2014/main" id="{35340B5B-9F56-5E79-5C67-D7FF4850C858}"/>
                    </a:ext>
                  </a:extLst>
                </p:cNvPr>
                <p:cNvSpPr/>
                <p:nvPr/>
              </p:nvSpPr>
              <p:spPr>
                <a:xfrm>
                  <a:off x="3762019" y="4831952"/>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7" name="Google Shape;892;p121">
                  <a:extLst>
                    <a:ext uri="{FF2B5EF4-FFF2-40B4-BE49-F238E27FC236}">
                      <a16:creationId xmlns:a16="http://schemas.microsoft.com/office/drawing/2014/main" id="{2C806D49-1151-D31B-DE6D-FE90CC8D36F3}"/>
                    </a:ext>
                  </a:extLst>
                </p:cNvPr>
                <p:cNvSpPr/>
                <p:nvPr/>
              </p:nvSpPr>
              <p:spPr>
                <a:xfrm>
                  <a:off x="3604856" y="449941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8" name="Google Shape;893;p121">
                  <a:extLst>
                    <a:ext uri="{FF2B5EF4-FFF2-40B4-BE49-F238E27FC236}">
                      <a16:creationId xmlns:a16="http://schemas.microsoft.com/office/drawing/2014/main" id="{3F50252E-A059-0B61-F120-8F69FF7FA251}"/>
                    </a:ext>
                  </a:extLst>
                </p:cNvPr>
                <p:cNvSpPr/>
                <p:nvPr/>
              </p:nvSpPr>
              <p:spPr>
                <a:xfrm>
                  <a:off x="3007517" y="4564854"/>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9" name="Google Shape;894;p121">
                  <a:extLst>
                    <a:ext uri="{FF2B5EF4-FFF2-40B4-BE49-F238E27FC236}">
                      <a16:creationId xmlns:a16="http://schemas.microsoft.com/office/drawing/2014/main" id="{DBC3F0F8-C408-479B-4766-259763BD2F5E}"/>
                    </a:ext>
                  </a:extLst>
                </p:cNvPr>
                <p:cNvSpPr/>
                <p:nvPr/>
              </p:nvSpPr>
              <p:spPr>
                <a:xfrm>
                  <a:off x="2253015" y="449941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0" name="Google Shape;895;p121">
                  <a:extLst>
                    <a:ext uri="{FF2B5EF4-FFF2-40B4-BE49-F238E27FC236}">
                      <a16:creationId xmlns:a16="http://schemas.microsoft.com/office/drawing/2014/main" id="{55DA8FF9-5447-B1BB-EB9A-CE15A5057BA4}"/>
                    </a:ext>
                  </a:extLst>
                </p:cNvPr>
                <p:cNvSpPr/>
                <p:nvPr/>
              </p:nvSpPr>
              <p:spPr>
                <a:xfrm>
                  <a:off x="3250668" y="418755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1" name="Google Shape;896;p121">
                  <a:extLst>
                    <a:ext uri="{FF2B5EF4-FFF2-40B4-BE49-F238E27FC236}">
                      <a16:creationId xmlns:a16="http://schemas.microsoft.com/office/drawing/2014/main" id="{A5057D41-21CC-3D88-C9EC-2367FE70731E}"/>
                    </a:ext>
                  </a:extLst>
                </p:cNvPr>
                <p:cNvSpPr/>
                <p:nvPr/>
              </p:nvSpPr>
              <p:spPr>
                <a:xfrm>
                  <a:off x="2113755" y="418782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2" name="Google Shape;897;p121">
                  <a:extLst>
                    <a:ext uri="{FF2B5EF4-FFF2-40B4-BE49-F238E27FC236}">
                      <a16:creationId xmlns:a16="http://schemas.microsoft.com/office/drawing/2014/main" id="{6DFE2AD6-B81F-9C1F-48F3-FD9DE878C565}"/>
                    </a:ext>
                  </a:extLst>
                </p:cNvPr>
                <p:cNvSpPr/>
                <p:nvPr/>
              </p:nvSpPr>
              <p:spPr>
                <a:xfrm>
                  <a:off x="2521567" y="493354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3" name="Google Shape;898;p121">
                  <a:extLst>
                    <a:ext uri="{FF2B5EF4-FFF2-40B4-BE49-F238E27FC236}">
                      <a16:creationId xmlns:a16="http://schemas.microsoft.com/office/drawing/2014/main" id="{A0A6BA69-AEC6-898B-F062-E3487AED96C8}"/>
                    </a:ext>
                  </a:extLst>
                </p:cNvPr>
                <p:cNvSpPr/>
                <p:nvPr/>
              </p:nvSpPr>
              <p:spPr>
                <a:xfrm>
                  <a:off x="1852884" y="485496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4" name="Google Shape;870;p121">
                  <a:extLst>
                    <a:ext uri="{FF2B5EF4-FFF2-40B4-BE49-F238E27FC236}">
                      <a16:creationId xmlns:a16="http://schemas.microsoft.com/office/drawing/2014/main" id="{B432CB30-8DFF-21C9-3867-4007AF652B60}"/>
                    </a:ext>
                  </a:extLst>
                </p:cNvPr>
                <p:cNvSpPr/>
                <p:nvPr/>
              </p:nvSpPr>
              <p:spPr>
                <a:xfrm>
                  <a:off x="2120811" y="5200646"/>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5" name="Google Shape;899;p121">
                  <a:extLst>
                    <a:ext uri="{FF2B5EF4-FFF2-40B4-BE49-F238E27FC236}">
                      <a16:creationId xmlns:a16="http://schemas.microsoft.com/office/drawing/2014/main" id="{C6CEA2D0-BC92-4458-D3F0-80BE73C31663}"/>
                    </a:ext>
                  </a:extLst>
                </p:cNvPr>
                <p:cNvSpPr/>
                <p:nvPr/>
              </p:nvSpPr>
              <p:spPr>
                <a:xfrm>
                  <a:off x="1324946" y="456485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39966" name="Google Shape;900;p121">
                  <a:extLst>
                    <a:ext uri="{FF2B5EF4-FFF2-40B4-BE49-F238E27FC236}">
                      <a16:creationId xmlns:a16="http://schemas.microsoft.com/office/drawing/2014/main" id="{59FAB69E-10AB-7A7A-8908-ACC9C73F796E}"/>
                    </a:ext>
                  </a:extLst>
                </p:cNvPr>
                <p:cNvCxnSpPr>
                  <a:endCxn id="39953" idx="2"/>
                </p:cNvCxnSpPr>
                <p:nvPr/>
              </p:nvCxnSpPr>
              <p:spPr>
                <a:xfrm rot="10800000" flipH="1">
                  <a:off x="478575" y="4379119"/>
                  <a:ext cx="464400" cy="7200"/>
                </a:xfrm>
                <a:prstGeom prst="straightConnector1">
                  <a:avLst/>
                </a:prstGeom>
                <a:noFill/>
                <a:ln w="28575" cap="flat" cmpd="sng">
                  <a:solidFill>
                    <a:srgbClr val="000000"/>
                  </a:solidFill>
                  <a:prstDash val="solid"/>
                  <a:miter lim="800000"/>
                  <a:headEnd type="none" w="sm" len="sm"/>
                  <a:tailEnd type="none" w="sm" len="sm"/>
                </a:ln>
              </p:spPr>
            </p:cxnSp>
            <p:cxnSp>
              <p:nvCxnSpPr>
                <p:cNvPr id="39967" name="Google Shape;901;p121">
                  <a:extLst>
                    <a:ext uri="{FF2B5EF4-FFF2-40B4-BE49-F238E27FC236}">
                      <a16:creationId xmlns:a16="http://schemas.microsoft.com/office/drawing/2014/main" id="{6CE07C88-D48D-2ECA-17B8-071A4CC1C539}"/>
                    </a:ext>
                  </a:extLst>
                </p:cNvPr>
                <p:cNvCxnSpPr>
                  <a:stCxn id="39945" idx="5"/>
                  <a:endCxn id="39952" idx="5"/>
                </p:cNvCxnSpPr>
                <p:nvPr/>
              </p:nvCxnSpPr>
              <p:spPr>
                <a:xfrm>
                  <a:off x="534197" y="4434685"/>
                  <a:ext cx="243000" cy="342900"/>
                </a:xfrm>
                <a:prstGeom prst="straightConnector1">
                  <a:avLst/>
                </a:prstGeom>
                <a:noFill/>
                <a:ln w="28575" cap="flat" cmpd="sng">
                  <a:solidFill>
                    <a:srgbClr val="000000"/>
                  </a:solidFill>
                  <a:prstDash val="solid"/>
                  <a:miter lim="800000"/>
                  <a:headEnd type="none" w="sm" len="sm"/>
                  <a:tailEnd type="none" w="sm" len="sm"/>
                </a:ln>
              </p:spPr>
            </p:cxnSp>
            <p:cxnSp>
              <p:nvCxnSpPr>
                <p:cNvPr id="39968" name="Google Shape;902;p121">
                  <a:extLst>
                    <a:ext uri="{FF2B5EF4-FFF2-40B4-BE49-F238E27FC236}">
                      <a16:creationId xmlns:a16="http://schemas.microsoft.com/office/drawing/2014/main" id="{554AE8D7-0BD5-02C4-51AD-0AE3C85319B5}"/>
                    </a:ext>
                  </a:extLst>
                </p:cNvPr>
                <p:cNvCxnSpPr>
                  <a:endCxn id="39949" idx="6"/>
                </p:cNvCxnSpPr>
                <p:nvPr/>
              </p:nvCxnSpPr>
              <p:spPr>
                <a:xfrm>
                  <a:off x="2181939" y="4256996"/>
                  <a:ext cx="710400" cy="22200"/>
                </a:xfrm>
                <a:prstGeom prst="straightConnector1">
                  <a:avLst/>
                </a:prstGeom>
                <a:noFill/>
                <a:ln w="28575" cap="flat" cmpd="sng">
                  <a:solidFill>
                    <a:srgbClr val="000000"/>
                  </a:solidFill>
                  <a:prstDash val="solid"/>
                  <a:miter lim="800000"/>
                  <a:headEnd type="none" w="sm" len="sm"/>
                  <a:tailEnd type="none" w="sm" len="sm"/>
                </a:ln>
              </p:spPr>
            </p:cxnSp>
            <p:cxnSp>
              <p:nvCxnSpPr>
                <p:cNvPr id="39969" name="Google Shape;903;p121">
                  <a:extLst>
                    <a:ext uri="{FF2B5EF4-FFF2-40B4-BE49-F238E27FC236}">
                      <a16:creationId xmlns:a16="http://schemas.microsoft.com/office/drawing/2014/main" id="{C34460F1-4C04-98EF-00C3-5EE706103E0C}"/>
                    </a:ext>
                  </a:extLst>
                </p:cNvPr>
                <p:cNvCxnSpPr>
                  <a:endCxn id="39960" idx="6"/>
                </p:cNvCxnSpPr>
                <p:nvPr/>
              </p:nvCxnSpPr>
              <p:spPr>
                <a:xfrm rot="10800000" flipH="1">
                  <a:off x="2827331" y="4266141"/>
                  <a:ext cx="580500" cy="20100"/>
                </a:xfrm>
                <a:prstGeom prst="straightConnector1">
                  <a:avLst/>
                </a:prstGeom>
                <a:noFill/>
                <a:ln w="28575" cap="flat" cmpd="sng">
                  <a:solidFill>
                    <a:srgbClr val="000000"/>
                  </a:solidFill>
                  <a:prstDash val="solid"/>
                  <a:miter lim="800000"/>
                  <a:headEnd type="none" w="sm" len="sm"/>
                  <a:tailEnd type="none" w="sm" len="sm"/>
                </a:ln>
              </p:spPr>
            </p:cxnSp>
            <p:cxnSp>
              <p:nvCxnSpPr>
                <p:cNvPr id="39970" name="Google Shape;904;p121">
                  <a:extLst>
                    <a:ext uri="{FF2B5EF4-FFF2-40B4-BE49-F238E27FC236}">
                      <a16:creationId xmlns:a16="http://schemas.microsoft.com/office/drawing/2014/main" id="{8BE62293-30B6-3D9E-920D-B194EEC8C34F}"/>
                    </a:ext>
                  </a:extLst>
                </p:cNvPr>
                <p:cNvCxnSpPr>
                  <a:stCxn id="39952" idx="4"/>
                  <a:endCxn id="39950" idx="0"/>
                </p:cNvCxnSpPr>
                <p:nvPr/>
              </p:nvCxnSpPr>
              <p:spPr>
                <a:xfrm>
                  <a:off x="721520" y="4800600"/>
                  <a:ext cx="78600" cy="298500"/>
                </a:xfrm>
                <a:prstGeom prst="straightConnector1">
                  <a:avLst/>
                </a:prstGeom>
                <a:noFill/>
                <a:ln w="28575" cap="flat" cmpd="sng">
                  <a:solidFill>
                    <a:srgbClr val="000000"/>
                  </a:solidFill>
                  <a:prstDash val="solid"/>
                  <a:miter lim="800000"/>
                  <a:headEnd type="none" w="sm" len="sm"/>
                  <a:tailEnd type="none" w="sm" len="sm"/>
                </a:ln>
              </p:spPr>
            </p:cxnSp>
            <p:cxnSp>
              <p:nvCxnSpPr>
                <p:cNvPr id="39971" name="Google Shape;905;p121">
                  <a:extLst>
                    <a:ext uri="{FF2B5EF4-FFF2-40B4-BE49-F238E27FC236}">
                      <a16:creationId xmlns:a16="http://schemas.microsoft.com/office/drawing/2014/main" id="{4CFB9B4E-B533-E152-E43B-C9E784F48BB3}"/>
                    </a:ext>
                  </a:extLst>
                </p:cNvPr>
                <p:cNvCxnSpPr>
                  <a:endCxn id="39959" idx="5"/>
                </p:cNvCxnSpPr>
                <p:nvPr/>
              </p:nvCxnSpPr>
              <p:spPr>
                <a:xfrm>
                  <a:off x="2145662" y="4244462"/>
                  <a:ext cx="241500" cy="389100"/>
                </a:xfrm>
                <a:prstGeom prst="straightConnector1">
                  <a:avLst/>
                </a:prstGeom>
                <a:noFill/>
                <a:ln w="28575" cap="flat" cmpd="sng">
                  <a:solidFill>
                    <a:srgbClr val="000000"/>
                  </a:solidFill>
                  <a:prstDash val="solid"/>
                  <a:miter lim="800000"/>
                  <a:headEnd type="none" w="sm" len="sm"/>
                  <a:tailEnd type="none" w="sm" len="sm"/>
                </a:ln>
              </p:spPr>
            </p:cxnSp>
            <p:cxnSp>
              <p:nvCxnSpPr>
                <p:cNvPr id="39972" name="Google Shape;906;p121">
                  <a:extLst>
                    <a:ext uri="{FF2B5EF4-FFF2-40B4-BE49-F238E27FC236}">
                      <a16:creationId xmlns:a16="http://schemas.microsoft.com/office/drawing/2014/main" id="{0917527B-23AD-9F5D-90A5-6A0D3B54A5FA}"/>
                    </a:ext>
                  </a:extLst>
                </p:cNvPr>
                <p:cNvCxnSpPr>
                  <a:endCxn id="39957" idx="1"/>
                </p:cNvCxnSpPr>
                <p:nvPr/>
              </p:nvCxnSpPr>
              <p:spPr>
                <a:xfrm>
                  <a:off x="3311072" y="4235031"/>
                  <a:ext cx="316800" cy="287400"/>
                </a:xfrm>
                <a:prstGeom prst="straightConnector1">
                  <a:avLst/>
                </a:prstGeom>
                <a:noFill/>
                <a:ln w="28575" cap="flat" cmpd="sng">
                  <a:solidFill>
                    <a:srgbClr val="000000"/>
                  </a:solidFill>
                  <a:prstDash val="solid"/>
                  <a:miter lim="800000"/>
                  <a:headEnd type="none" w="sm" len="sm"/>
                  <a:tailEnd type="none" w="sm" len="sm"/>
                </a:ln>
              </p:spPr>
            </p:cxnSp>
            <p:cxnSp>
              <p:nvCxnSpPr>
                <p:cNvPr id="39973" name="Google Shape;907;p121">
                  <a:extLst>
                    <a:ext uri="{FF2B5EF4-FFF2-40B4-BE49-F238E27FC236}">
                      <a16:creationId xmlns:a16="http://schemas.microsoft.com/office/drawing/2014/main" id="{93B51852-864D-817D-6113-CD36892052E6}"/>
                    </a:ext>
                  </a:extLst>
                </p:cNvPr>
                <p:cNvCxnSpPr>
                  <a:endCxn id="39958" idx="6"/>
                </p:cNvCxnSpPr>
                <p:nvPr/>
              </p:nvCxnSpPr>
              <p:spPr>
                <a:xfrm>
                  <a:off x="2311180" y="4561836"/>
                  <a:ext cx="853500" cy="81600"/>
                </a:xfrm>
                <a:prstGeom prst="straightConnector1">
                  <a:avLst/>
                </a:prstGeom>
                <a:noFill/>
                <a:ln w="28575" cap="flat" cmpd="sng">
                  <a:solidFill>
                    <a:srgbClr val="000000"/>
                  </a:solidFill>
                  <a:prstDash val="solid"/>
                  <a:miter lim="800000"/>
                  <a:headEnd type="none" w="sm" len="sm"/>
                  <a:tailEnd type="none" w="sm" len="sm"/>
                </a:ln>
              </p:spPr>
            </p:cxnSp>
            <p:cxnSp>
              <p:nvCxnSpPr>
                <p:cNvPr id="39974" name="Google Shape;908;p121">
                  <a:extLst>
                    <a:ext uri="{FF2B5EF4-FFF2-40B4-BE49-F238E27FC236}">
                      <a16:creationId xmlns:a16="http://schemas.microsoft.com/office/drawing/2014/main" id="{2FC5FC49-8336-A8D5-9247-F1A948A96780}"/>
                    </a:ext>
                  </a:extLst>
                </p:cNvPr>
                <p:cNvCxnSpPr>
                  <a:endCxn id="39957" idx="6"/>
                </p:cNvCxnSpPr>
                <p:nvPr/>
              </p:nvCxnSpPr>
              <p:spPr>
                <a:xfrm rot="10800000" flipH="1">
                  <a:off x="3086419" y="4577997"/>
                  <a:ext cx="675600" cy="72000"/>
                </a:xfrm>
                <a:prstGeom prst="straightConnector1">
                  <a:avLst/>
                </a:prstGeom>
                <a:noFill/>
                <a:ln w="28575" cap="flat" cmpd="sng">
                  <a:solidFill>
                    <a:srgbClr val="000000"/>
                  </a:solidFill>
                  <a:prstDash val="solid"/>
                  <a:miter lim="800000"/>
                  <a:headEnd type="none" w="sm" len="sm"/>
                  <a:tailEnd type="none" w="sm" len="sm"/>
                </a:ln>
              </p:spPr>
            </p:cxnSp>
            <p:cxnSp>
              <p:nvCxnSpPr>
                <p:cNvPr id="39975" name="Google Shape;909;p121">
                  <a:extLst>
                    <a:ext uri="{FF2B5EF4-FFF2-40B4-BE49-F238E27FC236}">
                      <a16:creationId xmlns:a16="http://schemas.microsoft.com/office/drawing/2014/main" id="{CF937A30-BF23-C46A-466F-62C331A0EBAA}"/>
                    </a:ext>
                  </a:extLst>
                </p:cNvPr>
                <p:cNvCxnSpPr>
                  <a:endCxn id="39965" idx="6"/>
                </p:cNvCxnSpPr>
                <p:nvPr/>
              </p:nvCxnSpPr>
              <p:spPr>
                <a:xfrm rot="10800000" flipH="1">
                  <a:off x="746209" y="4643437"/>
                  <a:ext cx="735900" cy="81900"/>
                </a:xfrm>
                <a:prstGeom prst="straightConnector1">
                  <a:avLst/>
                </a:prstGeom>
                <a:noFill/>
                <a:ln w="28575" cap="flat" cmpd="sng">
                  <a:solidFill>
                    <a:srgbClr val="000000"/>
                  </a:solidFill>
                  <a:prstDash val="solid"/>
                  <a:miter lim="800000"/>
                  <a:headEnd type="none" w="sm" len="sm"/>
                  <a:tailEnd type="none" w="sm" len="sm"/>
                </a:ln>
              </p:spPr>
            </p:cxnSp>
            <p:cxnSp>
              <p:nvCxnSpPr>
                <p:cNvPr id="39976" name="Google Shape;910;p121">
                  <a:extLst>
                    <a:ext uri="{FF2B5EF4-FFF2-40B4-BE49-F238E27FC236}">
                      <a16:creationId xmlns:a16="http://schemas.microsoft.com/office/drawing/2014/main" id="{6B2CAD14-E5BD-41B7-334C-AE13FEA9E0B1}"/>
                    </a:ext>
                  </a:extLst>
                </p:cNvPr>
                <p:cNvCxnSpPr>
                  <a:stCxn id="39950" idx="7"/>
                  <a:endCxn id="39965" idx="7"/>
                </p:cNvCxnSpPr>
                <p:nvPr/>
              </p:nvCxnSpPr>
              <p:spPr>
                <a:xfrm rot="10800000" flipH="1">
                  <a:off x="855667" y="4587765"/>
                  <a:ext cx="603300" cy="534300"/>
                </a:xfrm>
                <a:prstGeom prst="straightConnector1">
                  <a:avLst/>
                </a:prstGeom>
                <a:noFill/>
                <a:ln w="28575" cap="flat" cmpd="sng">
                  <a:solidFill>
                    <a:srgbClr val="000000"/>
                  </a:solidFill>
                  <a:prstDash val="solid"/>
                  <a:miter lim="800000"/>
                  <a:headEnd type="none" w="sm" len="sm"/>
                  <a:tailEnd type="none" w="sm" len="sm"/>
                </a:ln>
              </p:spPr>
            </p:cxnSp>
            <p:cxnSp>
              <p:nvCxnSpPr>
                <p:cNvPr id="39977" name="Google Shape;911;p121">
                  <a:extLst>
                    <a:ext uri="{FF2B5EF4-FFF2-40B4-BE49-F238E27FC236}">
                      <a16:creationId xmlns:a16="http://schemas.microsoft.com/office/drawing/2014/main" id="{A32448F6-B4B0-53B3-3E5A-1CE8BD554FBE}"/>
                    </a:ext>
                  </a:extLst>
                </p:cNvPr>
                <p:cNvCxnSpPr>
                  <a:stCxn id="39951" idx="7"/>
                  <a:endCxn id="39950" idx="7"/>
                </p:cNvCxnSpPr>
                <p:nvPr/>
              </p:nvCxnSpPr>
              <p:spPr>
                <a:xfrm rot="10800000" flipH="1">
                  <a:off x="455615" y="5122028"/>
                  <a:ext cx="400200" cy="157200"/>
                </a:xfrm>
                <a:prstGeom prst="straightConnector1">
                  <a:avLst/>
                </a:prstGeom>
                <a:noFill/>
                <a:ln w="28575" cap="flat" cmpd="sng">
                  <a:solidFill>
                    <a:srgbClr val="000000"/>
                  </a:solidFill>
                  <a:prstDash val="solid"/>
                  <a:miter lim="800000"/>
                  <a:headEnd type="none" w="sm" len="sm"/>
                  <a:tailEnd type="none" w="sm" len="sm"/>
                </a:ln>
              </p:spPr>
            </p:cxnSp>
            <p:cxnSp>
              <p:nvCxnSpPr>
                <p:cNvPr id="39978" name="Google Shape;912;p121">
                  <a:extLst>
                    <a:ext uri="{FF2B5EF4-FFF2-40B4-BE49-F238E27FC236}">
                      <a16:creationId xmlns:a16="http://schemas.microsoft.com/office/drawing/2014/main" id="{018B61C8-82B8-A586-6F4F-5D96F3B8BB75}"/>
                    </a:ext>
                  </a:extLst>
                </p:cNvPr>
                <p:cNvCxnSpPr>
                  <a:stCxn id="39964" idx="5"/>
                  <a:endCxn id="39963" idx="5"/>
                </p:cNvCxnSpPr>
                <p:nvPr/>
              </p:nvCxnSpPr>
              <p:spPr>
                <a:xfrm rot="10800000">
                  <a:off x="1987058" y="4989193"/>
                  <a:ext cx="267900" cy="345600"/>
                </a:xfrm>
                <a:prstGeom prst="straightConnector1">
                  <a:avLst/>
                </a:prstGeom>
                <a:noFill/>
                <a:ln w="28575" cap="flat" cmpd="sng">
                  <a:solidFill>
                    <a:srgbClr val="000000"/>
                  </a:solidFill>
                  <a:prstDash val="solid"/>
                  <a:miter lim="800000"/>
                  <a:headEnd type="none" w="sm" len="sm"/>
                  <a:tailEnd type="none" w="sm" len="sm"/>
                </a:ln>
              </p:spPr>
            </p:cxnSp>
            <p:cxnSp>
              <p:nvCxnSpPr>
                <p:cNvPr id="39979" name="Google Shape;913;p121">
                  <a:extLst>
                    <a:ext uri="{FF2B5EF4-FFF2-40B4-BE49-F238E27FC236}">
                      <a16:creationId xmlns:a16="http://schemas.microsoft.com/office/drawing/2014/main" id="{E455D807-B603-B6F5-3C67-428E65D16478}"/>
                    </a:ext>
                  </a:extLst>
                </p:cNvPr>
                <p:cNvCxnSpPr>
                  <a:endCxn id="39948" idx="6"/>
                </p:cNvCxnSpPr>
                <p:nvPr/>
              </p:nvCxnSpPr>
              <p:spPr>
                <a:xfrm>
                  <a:off x="3840620" y="4910552"/>
                  <a:ext cx="511500" cy="231000"/>
                </a:xfrm>
                <a:prstGeom prst="straightConnector1">
                  <a:avLst/>
                </a:prstGeom>
                <a:noFill/>
                <a:ln w="28575" cap="flat" cmpd="sng">
                  <a:solidFill>
                    <a:srgbClr val="000000"/>
                  </a:solidFill>
                  <a:prstDash val="solid"/>
                  <a:miter lim="800000"/>
                  <a:headEnd type="none" w="sm" len="sm"/>
                  <a:tailEnd type="none" w="sm" len="sm"/>
                </a:ln>
              </p:spPr>
            </p:cxnSp>
            <p:cxnSp>
              <p:nvCxnSpPr>
                <p:cNvPr id="39980" name="Google Shape;914;p121">
                  <a:extLst>
                    <a:ext uri="{FF2B5EF4-FFF2-40B4-BE49-F238E27FC236}">
                      <a16:creationId xmlns:a16="http://schemas.microsoft.com/office/drawing/2014/main" id="{C45105D2-E911-A453-9EBA-DB11056FC4C1}"/>
                    </a:ext>
                  </a:extLst>
                </p:cNvPr>
                <p:cNvCxnSpPr>
                  <a:endCxn id="39948" idx="2"/>
                </p:cNvCxnSpPr>
                <p:nvPr/>
              </p:nvCxnSpPr>
              <p:spPr>
                <a:xfrm rot="10800000" flipH="1">
                  <a:off x="3903657" y="5141552"/>
                  <a:ext cx="291300" cy="152700"/>
                </a:xfrm>
                <a:prstGeom prst="straightConnector1">
                  <a:avLst/>
                </a:prstGeom>
                <a:noFill/>
                <a:ln w="28575" cap="flat" cmpd="sng">
                  <a:solidFill>
                    <a:srgbClr val="000000"/>
                  </a:solidFill>
                  <a:prstDash val="solid"/>
                  <a:miter lim="800000"/>
                  <a:headEnd type="none" w="sm" len="sm"/>
                  <a:tailEnd type="none" w="sm" len="sm"/>
                </a:ln>
              </p:spPr>
            </p:cxnSp>
            <p:cxnSp>
              <p:nvCxnSpPr>
                <p:cNvPr id="39981" name="Google Shape;915;p121">
                  <a:extLst>
                    <a:ext uri="{FF2B5EF4-FFF2-40B4-BE49-F238E27FC236}">
                      <a16:creationId xmlns:a16="http://schemas.microsoft.com/office/drawing/2014/main" id="{D0694AFC-69B4-251E-3661-CFABBA39C5F1}"/>
                    </a:ext>
                  </a:extLst>
                </p:cNvPr>
                <p:cNvCxnSpPr>
                  <a:endCxn id="39954" idx="7"/>
                </p:cNvCxnSpPr>
                <p:nvPr/>
              </p:nvCxnSpPr>
              <p:spPr>
                <a:xfrm rot="10800000" flipH="1">
                  <a:off x="4288453" y="4855273"/>
                  <a:ext cx="445200" cy="279900"/>
                </a:xfrm>
                <a:prstGeom prst="straightConnector1">
                  <a:avLst/>
                </a:prstGeom>
                <a:noFill/>
                <a:ln w="28575" cap="flat" cmpd="sng">
                  <a:solidFill>
                    <a:srgbClr val="000000"/>
                  </a:solidFill>
                  <a:prstDash val="solid"/>
                  <a:miter lim="800000"/>
                  <a:headEnd type="none" w="sm" len="sm"/>
                  <a:tailEnd type="none" w="sm" len="sm"/>
                </a:ln>
              </p:spPr>
            </p:cxnSp>
            <p:cxnSp>
              <p:nvCxnSpPr>
                <p:cNvPr id="39982" name="Google Shape;916;p121">
                  <a:extLst>
                    <a:ext uri="{FF2B5EF4-FFF2-40B4-BE49-F238E27FC236}">
                      <a16:creationId xmlns:a16="http://schemas.microsoft.com/office/drawing/2014/main" id="{1B90D4B6-949D-349C-E850-B7B520AB80CE}"/>
                    </a:ext>
                  </a:extLst>
                </p:cNvPr>
                <p:cNvCxnSpPr>
                  <a:endCxn id="39947" idx="6"/>
                </p:cNvCxnSpPr>
                <p:nvPr/>
              </p:nvCxnSpPr>
              <p:spPr>
                <a:xfrm>
                  <a:off x="4261801" y="5107000"/>
                  <a:ext cx="805500" cy="142500"/>
                </a:xfrm>
                <a:prstGeom prst="straightConnector1">
                  <a:avLst/>
                </a:prstGeom>
                <a:noFill/>
                <a:ln w="28575" cap="flat" cmpd="sng">
                  <a:solidFill>
                    <a:srgbClr val="000000"/>
                  </a:solidFill>
                  <a:prstDash val="solid"/>
                  <a:miter lim="800000"/>
                  <a:headEnd type="none" w="sm" len="sm"/>
                  <a:tailEnd type="none" w="sm" len="sm"/>
                </a:ln>
              </p:spPr>
            </p:cxnSp>
            <p:cxnSp>
              <p:nvCxnSpPr>
                <p:cNvPr id="39983" name="Google Shape;917;p121">
                  <a:extLst>
                    <a:ext uri="{FF2B5EF4-FFF2-40B4-BE49-F238E27FC236}">
                      <a16:creationId xmlns:a16="http://schemas.microsoft.com/office/drawing/2014/main" id="{79D3C1A8-B073-4157-5CEC-1A4711E734AB}"/>
                    </a:ext>
                  </a:extLst>
                </p:cNvPr>
                <p:cNvCxnSpPr>
                  <a:endCxn id="40000" idx="6"/>
                </p:cNvCxnSpPr>
                <p:nvPr/>
              </p:nvCxnSpPr>
              <p:spPr>
                <a:xfrm>
                  <a:off x="4220369" y="4370665"/>
                  <a:ext cx="544200" cy="235200"/>
                </a:xfrm>
                <a:prstGeom prst="straightConnector1">
                  <a:avLst/>
                </a:prstGeom>
                <a:noFill/>
                <a:ln w="28575" cap="flat" cmpd="sng">
                  <a:solidFill>
                    <a:srgbClr val="000000"/>
                  </a:solidFill>
                  <a:prstDash val="solid"/>
                  <a:miter lim="800000"/>
                  <a:headEnd type="none" w="sm" len="sm"/>
                  <a:tailEnd type="none" w="sm" len="sm"/>
                </a:ln>
              </p:spPr>
            </p:cxnSp>
            <p:cxnSp>
              <p:nvCxnSpPr>
                <p:cNvPr id="39984" name="Google Shape;919;p121">
                  <a:extLst>
                    <a:ext uri="{FF2B5EF4-FFF2-40B4-BE49-F238E27FC236}">
                      <a16:creationId xmlns:a16="http://schemas.microsoft.com/office/drawing/2014/main" id="{67AAA794-8F41-6134-57A3-0C017A1A2664}"/>
                    </a:ext>
                  </a:extLst>
                </p:cNvPr>
                <p:cNvCxnSpPr>
                  <a:endCxn id="39990" idx="6"/>
                </p:cNvCxnSpPr>
                <p:nvPr/>
              </p:nvCxnSpPr>
              <p:spPr>
                <a:xfrm>
                  <a:off x="7733330" y="5085981"/>
                  <a:ext cx="701100" cy="242100"/>
                </a:xfrm>
                <a:prstGeom prst="straightConnector1">
                  <a:avLst/>
                </a:prstGeom>
                <a:noFill/>
                <a:ln w="28575" cap="flat" cmpd="sng">
                  <a:solidFill>
                    <a:srgbClr val="000000"/>
                  </a:solidFill>
                  <a:prstDash val="solid"/>
                  <a:miter lim="800000"/>
                  <a:headEnd type="none" w="sm" len="sm"/>
                  <a:tailEnd type="none" w="sm" len="sm"/>
                </a:ln>
              </p:spPr>
            </p:cxnSp>
            <p:cxnSp>
              <p:nvCxnSpPr>
                <p:cNvPr id="39985" name="Google Shape;921;p121">
                  <a:extLst>
                    <a:ext uri="{FF2B5EF4-FFF2-40B4-BE49-F238E27FC236}">
                      <a16:creationId xmlns:a16="http://schemas.microsoft.com/office/drawing/2014/main" id="{A7BFE120-B752-6E13-8484-230BA20B7BAA}"/>
                    </a:ext>
                  </a:extLst>
                </p:cNvPr>
                <p:cNvCxnSpPr>
                  <a:endCxn id="39946" idx="6"/>
                </p:cNvCxnSpPr>
                <p:nvPr/>
              </p:nvCxnSpPr>
              <p:spPr>
                <a:xfrm rot="10800000" flipH="1">
                  <a:off x="7752582" y="4933550"/>
                  <a:ext cx="867300" cy="127500"/>
                </a:xfrm>
                <a:prstGeom prst="straightConnector1">
                  <a:avLst/>
                </a:prstGeom>
                <a:noFill/>
                <a:ln w="28575" cap="flat" cmpd="sng">
                  <a:solidFill>
                    <a:srgbClr val="000000"/>
                  </a:solidFill>
                  <a:prstDash val="solid"/>
                  <a:miter lim="800000"/>
                  <a:headEnd type="none" w="sm" len="sm"/>
                  <a:tailEnd type="none" w="sm" len="sm"/>
                </a:ln>
              </p:spPr>
            </p:cxnSp>
            <p:cxnSp>
              <p:nvCxnSpPr>
                <p:cNvPr id="39986" name="Google Shape;922;p121">
                  <a:extLst>
                    <a:ext uri="{FF2B5EF4-FFF2-40B4-BE49-F238E27FC236}">
                      <a16:creationId xmlns:a16="http://schemas.microsoft.com/office/drawing/2014/main" id="{6D1A286A-2840-0897-A3D0-AC593D88BD1E}"/>
                    </a:ext>
                  </a:extLst>
                </p:cNvPr>
                <p:cNvCxnSpPr>
                  <a:stCxn id="39954" idx="5"/>
                  <a:endCxn id="39947" idx="5"/>
                </p:cNvCxnSpPr>
                <p:nvPr/>
              </p:nvCxnSpPr>
              <p:spPr>
                <a:xfrm>
                  <a:off x="4733653" y="4966404"/>
                  <a:ext cx="310500" cy="338700"/>
                </a:xfrm>
                <a:prstGeom prst="straightConnector1">
                  <a:avLst/>
                </a:prstGeom>
                <a:noFill/>
                <a:ln w="28575" cap="flat" cmpd="sng">
                  <a:solidFill>
                    <a:srgbClr val="000000"/>
                  </a:solidFill>
                  <a:prstDash val="solid"/>
                  <a:miter lim="800000"/>
                  <a:headEnd type="none" w="sm" len="sm"/>
                  <a:tailEnd type="none" w="sm" len="sm"/>
                </a:ln>
              </p:spPr>
            </p:cxnSp>
            <p:cxnSp>
              <p:nvCxnSpPr>
                <p:cNvPr id="39987" name="Google Shape;923;p121">
                  <a:extLst>
                    <a:ext uri="{FF2B5EF4-FFF2-40B4-BE49-F238E27FC236}">
                      <a16:creationId xmlns:a16="http://schemas.microsoft.com/office/drawing/2014/main" id="{2DA7E02A-76B7-5477-9C6E-25AE867D9A68}"/>
                    </a:ext>
                  </a:extLst>
                </p:cNvPr>
                <p:cNvCxnSpPr>
                  <a:stCxn id="39964" idx="7"/>
                  <a:endCxn id="39962" idx="2"/>
                </p:cNvCxnSpPr>
                <p:nvPr/>
              </p:nvCxnSpPr>
              <p:spPr>
                <a:xfrm rot="10800000" flipH="1">
                  <a:off x="2254958" y="5012162"/>
                  <a:ext cx="266700" cy="211500"/>
                </a:xfrm>
                <a:prstGeom prst="straightConnector1">
                  <a:avLst/>
                </a:prstGeom>
                <a:noFill/>
                <a:ln w="28575" cap="flat" cmpd="sng">
                  <a:solidFill>
                    <a:srgbClr val="000000"/>
                  </a:solidFill>
                  <a:prstDash val="solid"/>
                  <a:miter lim="800000"/>
                  <a:headEnd type="none" w="sm" len="sm"/>
                  <a:tailEnd type="none" w="sm" len="sm"/>
                </a:ln>
              </p:spPr>
            </p:cxnSp>
            <p:cxnSp>
              <p:nvCxnSpPr>
                <p:cNvPr id="39988" name="Google Shape;924;p121">
                  <a:extLst>
                    <a:ext uri="{FF2B5EF4-FFF2-40B4-BE49-F238E27FC236}">
                      <a16:creationId xmlns:a16="http://schemas.microsoft.com/office/drawing/2014/main" id="{6EA704DA-EF70-61EB-9507-9BDA0A4B80F2}"/>
                    </a:ext>
                  </a:extLst>
                </p:cNvPr>
                <p:cNvCxnSpPr>
                  <a:endCxn id="39962" idx="6"/>
                </p:cNvCxnSpPr>
                <p:nvPr/>
              </p:nvCxnSpPr>
              <p:spPr>
                <a:xfrm>
                  <a:off x="1928430" y="4939231"/>
                  <a:ext cx="750300" cy="72900"/>
                </a:xfrm>
                <a:prstGeom prst="straightConnector1">
                  <a:avLst/>
                </a:prstGeom>
                <a:noFill/>
                <a:ln w="28575" cap="flat" cmpd="sng">
                  <a:solidFill>
                    <a:srgbClr val="000000"/>
                  </a:solidFill>
                  <a:prstDash val="solid"/>
                  <a:miter lim="800000"/>
                  <a:headEnd type="none" w="sm" len="sm"/>
                  <a:tailEnd type="none" w="sm" len="sm"/>
                </a:ln>
              </p:spPr>
            </p:cxnSp>
            <p:sp>
              <p:nvSpPr>
                <p:cNvPr id="39989" name="Google Shape;876;p121">
                  <a:extLst>
                    <a:ext uri="{FF2B5EF4-FFF2-40B4-BE49-F238E27FC236}">
                      <a16:creationId xmlns:a16="http://schemas.microsoft.com/office/drawing/2014/main" id="{B7F2A4EC-5E56-66C5-712C-880C77F442F2}"/>
                    </a:ext>
                  </a:extLst>
                </p:cNvPr>
                <p:cNvSpPr/>
                <p:nvPr/>
              </p:nvSpPr>
              <p:spPr>
                <a:xfrm>
                  <a:off x="7676068" y="4975686"/>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0" name="Google Shape;920;p121">
                  <a:extLst>
                    <a:ext uri="{FF2B5EF4-FFF2-40B4-BE49-F238E27FC236}">
                      <a16:creationId xmlns:a16="http://schemas.microsoft.com/office/drawing/2014/main" id="{E1752D68-6018-1C10-05D2-0E14C2C5B836}"/>
                    </a:ext>
                  </a:extLst>
                </p:cNvPr>
                <p:cNvSpPr/>
                <p:nvPr/>
              </p:nvSpPr>
              <p:spPr>
                <a:xfrm>
                  <a:off x="8277267" y="524949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1" name="Google Shape;925;p121">
                  <a:extLst>
                    <a:ext uri="{FF2B5EF4-FFF2-40B4-BE49-F238E27FC236}">
                      <a16:creationId xmlns:a16="http://schemas.microsoft.com/office/drawing/2014/main" id="{5450AACD-A7E0-8947-5137-6FBD658BD3B6}"/>
                    </a:ext>
                  </a:extLst>
                </p:cNvPr>
                <p:cNvSpPr/>
                <p:nvPr/>
              </p:nvSpPr>
              <p:spPr>
                <a:xfrm>
                  <a:off x="7676068" y="460060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2" name="Google Shape;926;p121">
                  <a:extLst>
                    <a:ext uri="{FF2B5EF4-FFF2-40B4-BE49-F238E27FC236}">
                      <a16:creationId xmlns:a16="http://schemas.microsoft.com/office/drawing/2014/main" id="{6F27C351-AF70-ECDF-4987-B8C672A1BE44}"/>
                    </a:ext>
                  </a:extLst>
                </p:cNvPr>
                <p:cNvSpPr/>
                <p:nvPr/>
              </p:nvSpPr>
              <p:spPr>
                <a:xfrm>
                  <a:off x="7306941" y="427619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3" name="Google Shape;927;p121">
                  <a:extLst>
                    <a:ext uri="{FF2B5EF4-FFF2-40B4-BE49-F238E27FC236}">
                      <a16:creationId xmlns:a16="http://schemas.microsoft.com/office/drawing/2014/main" id="{A346E955-47C3-4DB8-107A-5CA072F51AAA}"/>
                    </a:ext>
                  </a:extLst>
                </p:cNvPr>
                <p:cNvSpPr/>
                <p:nvPr/>
              </p:nvSpPr>
              <p:spPr>
                <a:xfrm>
                  <a:off x="6016480" y="420992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4" name="Google Shape;928;p121">
                  <a:extLst>
                    <a:ext uri="{FF2B5EF4-FFF2-40B4-BE49-F238E27FC236}">
                      <a16:creationId xmlns:a16="http://schemas.microsoft.com/office/drawing/2014/main" id="{A0C184BA-F1AA-26C7-0C38-E55116975BE8}"/>
                    </a:ext>
                  </a:extLst>
                </p:cNvPr>
                <p:cNvSpPr/>
                <p:nvPr/>
              </p:nvSpPr>
              <p:spPr>
                <a:xfrm>
                  <a:off x="7149778" y="5202252"/>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5" name="Google Shape;929;p121">
                  <a:extLst>
                    <a:ext uri="{FF2B5EF4-FFF2-40B4-BE49-F238E27FC236}">
                      <a16:creationId xmlns:a16="http://schemas.microsoft.com/office/drawing/2014/main" id="{0C63B153-36D3-2168-0011-EC0B350006F1}"/>
                    </a:ext>
                  </a:extLst>
                </p:cNvPr>
                <p:cNvSpPr/>
                <p:nvPr/>
              </p:nvSpPr>
              <p:spPr>
                <a:xfrm>
                  <a:off x="4141640" y="4286250"/>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6" name="Google Shape;930;p121">
                  <a:extLst>
                    <a:ext uri="{FF2B5EF4-FFF2-40B4-BE49-F238E27FC236}">
                      <a16:creationId xmlns:a16="http://schemas.microsoft.com/office/drawing/2014/main" id="{D875D8EE-C218-4B61-2871-B2E34AC7B232}"/>
                    </a:ext>
                  </a:extLst>
                </p:cNvPr>
                <p:cNvSpPr/>
                <p:nvPr/>
              </p:nvSpPr>
              <p:spPr>
                <a:xfrm>
                  <a:off x="6777414" y="4808057"/>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7" name="Google Shape;931;p121">
                  <a:extLst>
                    <a:ext uri="{FF2B5EF4-FFF2-40B4-BE49-F238E27FC236}">
                      <a16:creationId xmlns:a16="http://schemas.microsoft.com/office/drawing/2014/main" id="{5F1E4BFF-521C-B43B-76AE-8E8D334E1923}"/>
                    </a:ext>
                  </a:extLst>
                </p:cNvPr>
                <p:cNvSpPr/>
                <p:nvPr/>
              </p:nvSpPr>
              <p:spPr>
                <a:xfrm>
                  <a:off x="6081212" y="5177630"/>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8" name="Google Shape;874;p121">
                  <a:extLst>
                    <a:ext uri="{FF2B5EF4-FFF2-40B4-BE49-F238E27FC236}">
                      <a16:creationId xmlns:a16="http://schemas.microsoft.com/office/drawing/2014/main" id="{7D79B16F-524A-C699-0187-41DABC10253F}"/>
                    </a:ext>
                  </a:extLst>
                </p:cNvPr>
                <p:cNvSpPr/>
                <p:nvPr/>
              </p:nvSpPr>
              <p:spPr>
                <a:xfrm>
                  <a:off x="5609956" y="459885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9" name="Google Shape;932;p121">
                  <a:extLst>
                    <a:ext uri="{FF2B5EF4-FFF2-40B4-BE49-F238E27FC236}">
                      <a16:creationId xmlns:a16="http://schemas.microsoft.com/office/drawing/2014/main" id="{F20D456E-AB8D-7947-F1A4-EFB579B73DC0}"/>
                    </a:ext>
                  </a:extLst>
                </p:cNvPr>
                <p:cNvSpPr/>
                <p:nvPr/>
              </p:nvSpPr>
              <p:spPr>
                <a:xfrm>
                  <a:off x="5282671" y="418755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00" name="Google Shape;918;p121">
                  <a:extLst>
                    <a:ext uri="{FF2B5EF4-FFF2-40B4-BE49-F238E27FC236}">
                      <a16:creationId xmlns:a16="http://schemas.microsoft.com/office/drawing/2014/main" id="{4A58EB0A-0125-E3B0-DF1B-6747F0B94EB9}"/>
                    </a:ext>
                  </a:extLst>
                </p:cNvPr>
                <p:cNvSpPr/>
                <p:nvPr/>
              </p:nvSpPr>
              <p:spPr>
                <a:xfrm>
                  <a:off x="4607406" y="4527283"/>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40001" name="Google Shape;933;p121">
                  <a:extLst>
                    <a:ext uri="{FF2B5EF4-FFF2-40B4-BE49-F238E27FC236}">
                      <a16:creationId xmlns:a16="http://schemas.microsoft.com/office/drawing/2014/main" id="{220DDB5C-6692-F810-9C9A-AEACB24CE9BC}"/>
                    </a:ext>
                  </a:extLst>
                </p:cNvPr>
                <p:cNvCxnSpPr>
                  <a:endCxn id="39994" idx="6"/>
                </p:cNvCxnSpPr>
                <p:nvPr/>
              </p:nvCxnSpPr>
              <p:spPr>
                <a:xfrm>
                  <a:off x="6168741" y="5249634"/>
                  <a:ext cx="1138200" cy="31200"/>
                </a:xfrm>
                <a:prstGeom prst="straightConnector1">
                  <a:avLst/>
                </a:prstGeom>
                <a:noFill/>
                <a:ln w="28575" cap="flat" cmpd="sng">
                  <a:solidFill>
                    <a:srgbClr val="000000"/>
                  </a:solidFill>
                  <a:prstDash val="solid"/>
                  <a:miter lim="800000"/>
                  <a:headEnd type="none" w="sm" len="sm"/>
                  <a:tailEnd type="none" w="sm" len="sm"/>
                </a:ln>
              </p:spPr>
            </p:cxnSp>
            <p:cxnSp>
              <p:nvCxnSpPr>
                <p:cNvPr id="40002" name="Google Shape;934;p121">
                  <a:extLst>
                    <a:ext uri="{FF2B5EF4-FFF2-40B4-BE49-F238E27FC236}">
                      <a16:creationId xmlns:a16="http://schemas.microsoft.com/office/drawing/2014/main" id="{41E41512-8EB1-7C3B-6B88-50D26155FA1D}"/>
                    </a:ext>
                  </a:extLst>
                </p:cNvPr>
                <p:cNvCxnSpPr>
                  <a:endCxn id="39994" idx="5"/>
                </p:cNvCxnSpPr>
                <p:nvPr/>
              </p:nvCxnSpPr>
              <p:spPr>
                <a:xfrm>
                  <a:off x="6853425" y="4883999"/>
                  <a:ext cx="430500" cy="452400"/>
                </a:xfrm>
                <a:prstGeom prst="straightConnector1">
                  <a:avLst/>
                </a:prstGeom>
                <a:noFill/>
                <a:ln w="28575" cap="flat" cmpd="sng">
                  <a:solidFill>
                    <a:srgbClr val="000000"/>
                  </a:solidFill>
                  <a:prstDash val="solid"/>
                  <a:miter lim="800000"/>
                  <a:headEnd type="none" w="sm" len="sm"/>
                  <a:tailEnd type="none" w="sm" len="sm"/>
                </a:ln>
              </p:spPr>
            </p:cxnSp>
            <p:cxnSp>
              <p:nvCxnSpPr>
                <p:cNvPr id="40003" name="Google Shape;935;p121">
                  <a:extLst>
                    <a:ext uri="{FF2B5EF4-FFF2-40B4-BE49-F238E27FC236}">
                      <a16:creationId xmlns:a16="http://schemas.microsoft.com/office/drawing/2014/main" id="{C43AD9F2-C6FB-EF8E-ED8A-E27FDBA33635}"/>
                    </a:ext>
                  </a:extLst>
                </p:cNvPr>
                <p:cNvCxnSpPr>
                  <a:endCxn id="39996" idx="7"/>
                </p:cNvCxnSpPr>
                <p:nvPr/>
              </p:nvCxnSpPr>
              <p:spPr>
                <a:xfrm rot="10800000" flipH="1">
                  <a:off x="6159761" y="4831073"/>
                  <a:ext cx="751800" cy="409500"/>
                </a:xfrm>
                <a:prstGeom prst="straightConnector1">
                  <a:avLst/>
                </a:prstGeom>
                <a:noFill/>
                <a:ln w="28575" cap="flat" cmpd="sng">
                  <a:solidFill>
                    <a:srgbClr val="000000"/>
                  </a:solidFill>
                  <a:prstDash val="solid"/>
                  <a:miter lim="800000"/>
                  <a:headEnd type="none" w="sm" len="sm"/>
                  <a:tailEnd type="none" w="sm" len="sm"/>
                </a:ln>
              </p:spPr>
            </p:cxnSp>
            <p:cxnSp>
              <p:nvCxnSpPr>
                <p:cNvPr id="40004" name="Google Shape;936;p121">
                  <a:extLst>
                    <a:ext uri="{FF2B5EF4-FFF2-40B4-BE49-F238E27FC236}">
                      <a16:creationId xmlns:a16="http://schemas.microsoft.com/office/drawing/2014/main" id="{955B8AE3-B7DD-B9A4-FC5E-8A82C97E2AF6}"/>
                    </a:ext>
                  </a:extLst>
                </p:cNvPr>
                <p:cNvCxnSpPr>
                  <a:stCxn id="39991" idx="5"/>
                  <a:endCxn id="39992" idx="5"/>
                </p:cNvCxnSpPr>
                <p:nvPr/>
              </p:nvCxnSpPr>
              <p:spPr>
                <a:xfrm rot="10800000">
                  <a:off x="7441215" y="4410455"/>
                  <a:ext cx="369000" cy="324300"/>
                </a:xfrm>
                <a:prstGeom prst="straightConnector1">
                  <a:avLst/>
                </a:prstGeom>
                <a:noFill/>
                <a:ln w="28575" cap="flat" cmpd="sng">
                  <a:solidFill>
                    <a:srgbClr val="000000"/>
                  </a:solidFill>
                  <a:prstDash val="solid"/>
                  <a:miter lim="800000"/>
                  <a:headEnd type="none" w="sm" len="sm"/>
                  <a:tailEnd type="none" w="sm" len="sm"/>
                </a:ln>
              </p:spPr>
            </p:cxnSp>
            <p:cxnSp>
              <p:nvCxnSpPr>
                <p:cNvPr id="40005" name="Google Shape;937;p121">
                  <a:extLst>
                    <a:ext uri="{FF2B5EF4-FFF2-40B4-BE49-F238E27FC236}">
                      <a16:creationId xmlns:a16="http://schemas.microsoft.com/office/drawing/2014/main" id="{D26ACFCA-80AD-2145-4529-5F590211BBFA}"/>
                    </a:ext>
                  </a:extLst>
                </p:cNvPr>
                <p:cNvCxnSpPr>
                  <a:endCxn id="39992" idx="6"/>
                </p:cNvCxnSpPr>
                <p:nvPr/>
              </p:nvCxnSpPr>
              <p:spPr>
                <a:xfrm>
                  <a:off x="6063104" y="4274977"/>
                  <a:ext cx="1401000" cy="79800"/>
                </a:xfrm>
                <a:prstGeom prst="straightConnector1">
                  <a:avLst/>
                </a:prstGeom>
                <a:noFill/>
                <a:ln w="28575" cap="flat" cmpd="sng">
                  <a:solidFill>
                    <a:srgbClr val="000000"/>
                  </a:solidFill>
                  <a:prstDash val="solid"/>
                  <a:miter lim="800000"/>
                  <a:headEnd type="none" w="sm" len="sm"/>
                  <a:tailEnd type="none" w="sm" len="sm"/>
                </a:ln>
              </p:spPr>
            </p:cxnSp>
            <p:cxnSp>
              <p:nvCxnSpPr>
                <p:cNvPr id="40006" name="Google Shape;938;p121">
                  <a:extLst>
                    <a:ext uri="{FF2B5EF4-FFF2-40B4-BE49-F238E27FC236}">
                      <a16:creationId xmlns:a16="http://schemas.microsoft.com/office/drawing/2014/main" id="{CE927F6B-C7C0-DEC1-6CB9-4651358E21FC}"/>
                    </a:ext>
                  </a:extLst>
                </p:cNvPr>
                <p:cNvCxnSpPr>
                  <a:endCxn id="39998" idx="6"/>
                </p:cNvCxnSpPr>
                <p:nvPr/>
              </p:nvCxnSpPr>
              <p:spPr>
                <a:xfrm>
                  <a:off x="4666119" y="4601241"/>
                  <a:ext cx="1101000" cy="76200"/>
                </a:xfrm>
                <a:prstGeom prst="straightConnector1">
                  <a:avLst/>
                </a:prstGeom>
                <a:noFill/>
                <a:ln w="28575" cap="flat" cmpd="sng">
                  <a:solidFill>
                    <a:srgbClr val="000000"/>
                  </a:solidFill>
                  <a:prstDash val="solid"/>
                  <a:miter lim="800000"/>
                  <a:headEnd type="none" w="sm" len="sm"/>
                  <a:tailEnd type="none" w="sm" len="sm"/>
                </a:ln>
              </p:spPr>
            </p:cxnSp>
            <p:cxnSp>
              <p:nvCxnSpPr>
                <p:cNvPr id="40007" name="Google Shape;939;p121">
                  <a:extLst>
                    <a:ext uri="{FF2B5EF4-FFF2-40B4-BE49-F238E27FC236}">
                      <a16:creationId xmlns:a16="http://schemas.microsoft.com/office/drawing/2014/main" id="{279159EF-20CB-DF78-D5E5-CA5F40BE0419}"/>
                    </a:ext>
                  </a:extLst>
                </p:cNvPr>
                <p:cNvCxnSpPr>
                  <a:endCxn id="39998" idx="1"/>
                </p:cNvCxnSpPr>
                <p:nvPr/>
              </p:nvCxnSpPr>
              <p:spPr>
                <a:xfrm>
                  <a:off x="5335972" y="4250475"/>
                  <a:ext cx="297000" cy="371400"/>
                </a:xfrm>
                <a:prstGeom prst="straightConnector1">
                  <a:avLst/>
                </a:prstGeom>
                <a:noFill/>
                <a:ln w="28575" cap="flat" cmpd="sng">
                  <a:solidFill>
                    <a:srgbClr val="000000"/>
                  </a:solidFill>
                  <a:prstDash val="solid"/>
                  <a:miter lim="800000"/>
                  <a:headEnd type="none" w="sm" len="sm"/>
                  <a:tailEnd type="none" w="sm" len="sm"/>
                </a:ln>
              </p:spPr>
            </p:cxnSp>
            <p:cxnSp>
              <p:nvCxnSpPr>
                <p:cNvPr id="40008" name="Google Shape;940;p121">
                  <a:extLst>
                    <a:ext uri="{FF2B5EF4-FFF2-40B4-BE49-F238E27FC236}">
                      <a16:creationId xmlns:a16="http://schemas.microsoft.com/office/drawing/2014/main" id="{56551634-5B08-2ABB-A4F4-58893F113C23}"/>
                    </a:ext>
                  </a:extLst>
                </p:cNvPr>
                <p:cNvCxnSpPr>
                  <a:endCxn id="39993" idx="3"/>
                </p:cNvCxnSpPr>
                <p:nvPr/>
              </p:nvCxnSpPr>
              <p:spPr>
                <a:xfrm rot="10800000" flipH="1">
                  <a:off x="5703196" y="4344072"/>
                  <a:ext cx="336300" cy="322500"/>
                </a:xfrm>
                <a:prstGeom prst="straightConnector1">
                  <a:avLst/>
                </a:prstGeom>
                <a:noFill/>
                <a:ln w="28575" cap="flat" cmpd="sng">
                  <a:solidFill>
                    <a:srgbClr val="000000"/>
                  </a:solidFill>
                  <a:prstDash val="solid"/>
                  <a:miter lim="800000"/>
                  <a:headEnd type="none" w="sm" len="sm"/>
                  <a:tailEnd type="none" w="sm" len="sm"/>
                </a:ln>
              </p:spPr>
            </p:cxnSp>
            <p:cxnSp>
              <p:nvCxnSpPr>
                <p:cNvPr id="40009" name="Google Shape;941;p121">
                  <a:extLst>
                    <a:ext uri="{FF2B5EF4-FFF2-40B4-BE49-F238E27FC236}">
                      <a16:creationId xmlns:a16="http://schemas.microsoft.com/office/drawing/2014/main" id="{B6E94FA6-6DBD-9EC7-9F51-C4D50AF36636}"/>
                    </a:ext>
                  </a:extLst>
                </p:cNvPr>
                <p:cNvCxnSpPr>
                  <a:stCxn id="40012" idx="2"/>
                  <a:endCxn id="40014" idx="6"/>
                </p:cNvCxnSpPr>
                <p:nvPr/>
              </p:nvCxnSpPr>
              <p:spPr>
                <a:xfrm>
                  <a:off x="8515112" y="4285671"/>
                  <a:ext cx="891000" cy="15300"/>
                </a:xfrm>
                <a:prstGeom prst="straightConnector1">
                  <a:avLst/>
                </a:prstGeom>
                <a:noFill/>
                <a:ln w="28575" cap="flat" cmpd="sng">
                  <a:solidFill>
                    <a:srgbClr val="000000"/>
                  </a:solidFill>
                  <a:prstDash val="solid"/>
                  <a:miter lim="800000"/>
                  <a:headEnd type="none" w="sm" len="sm"/>
                  <a:tailEnd type="none" w="sm" len="sm"/>
                </a:ln>
              </p:spPr>
            </p:cxnSp>
            <p:cxnSp>
              <p:nvCxnSpPr>
                <p:cNvPr id="40010" name="Google Shape;944;p121">
                  <a:extLst>
                    <a:ext uri="{FF2B5EF4-FFF2-40B4-BE49-F238E27FC236}">
                      <a16:creationId xmlns:a16="http://schemas.microsoft.com/office/drawing/2014/main" id="{DD0CC485-2757-EB76-F9C4-5EE3D3185022}"/>
                    </a:ext>
                  </a:extLst>
                </p:cNvPr>
                <p:cNvCxnSpPr>
                  <a:endCxn id="40013" idx="1"/>
                </p:cNvCxnSpPr>
                <p:nvPr/>
              </p:nvCxnSpPr>
              <p:spPr>
                <a:xfrm>
                  <a:off x="8603508" y="4300478"/>
                  <a:ext cx="471300" cy="356100"/>
                </a:xfrm>
                <a:prstGeom prst="straightConnector1">
                  <a:avLst/>
                </a:prstGeom>
                <a:noFill/>
                <a:ln w="28575" cap="flat" cmpd="sng">
                  <a:solidFill>
                    <a:srgbClr val="000000"/>
                  </a:solidFill>
                  <a:prstDash val="solid"/>
                  <a:miter lim="800000"/>
                  <a:headEnd type="none" w="sm" len="sm"/>
                  <a:tailEnd type="none" w="sm" len="sm"/>
                </a:ln>
              </p:spPr>
            </p:cxnSp>
            <p:cxnSp>
              <p:nvCxnSpPr>
                <p:cNvPr id="40011" name="Google Shape;946;p121">
                  <a:extLst>
                    <a:ext uri="{FF2B5EF4-FFF2-40B4-BE49-F238E27FC236}">
                      <a16:creationId xmlns:a16="http://schemas.microsoft.com/office/drawing/2014/main" id="{DBF7C3C8-E0BA-7756-252E-52CC86F8A13C}"/>
                    </a:ext>
                  </a:extLst>
                </p:cNvPr>
                <p:cNvCxnSpPr>
                  <a:stCxn id="40023" idx="5"/>
                </p:cNvCxnSpPr>
                <p:nvPr/>
              </p:nvCxnSpPr>
              <p:spPr>
                <a:xfrm>
                  <a:off x="11126287" y="4342486"/>
                  <a:ext cx="319200" cy="302400"/>
                </a:xfrm>
                <a:prstGeom prst="straightConnector1">
                  <a:avLst/>
                </a:prstGeom>
                <a:noFill/>
                <a:ln w="28575" cap="flat" cmpd="sng">
                  <a:solidFill>
                    <a:srgbClr val="000000"/>
                  </a:solidFill>
                  <a:prstDash val="solid"/>
                  <a:miter lim="800000"/>
                  <a:headEnd type="none" w="sm" len="sm"/>
                  <a:tailEnd type="none" w="sm" len="sm"/>
                </a:ln>
              </p:spPr>
            </p:cxnSp>
            <p:sp>
              <p:nvSpPr>
                <p:cNvPr id="40012" name="Google Shape;942;p121">
                  <a:extLst>
                    <a:ext uri="{FF2B5EF4-FFF2-40B4-BE49-F238E27FC236}">
                      <a16:creationId xmlns:a16="http://schemas.microsoft.com/office/drawing/2014/main" id="{CD3FDEF6-0A9F-2CB6-49E0-54CF1C08FBA0}"/>
                    </a:ext>
                  </a:extLst>
                </p:cNvPr>
                <p:cNvSpPr/>
                <p:nvPr/>
              </p:nvSpPr>
              <p:spPr>
                <a:xfrm>
                  <a:off x="8515112" y="420708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3" name="Google Shape;945;p121">
                  <a:extLst>
                    <a:ext uri="{FF2B5EF4-FFF2-40B4-BE49-F238E27FC236}">
                      <a16:creationId xmlns:a16="http://schemas.microsoft.com/office/drawing/2014/main" id="{0AC6F0F6-9FFB-4C2B-45F0-2057F9C81729}"/>
                    </a:ext>
                  </a:extLst>
                </p:cNvPr>
                <p:cNvSpPr/>
                <p:nvPr/>
              </p:nvSpPr>
              <p:spPr>
                <a:xfrm>
                  <a:off x="9051792" y="4633562"/>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4" name="Google Shape;943;p121">
                  <a:extLst>
                    <a:ext uri="{FF2B5EF4-FFF2-40B4-BE49-F238E27FC236}">
                      <a16:creationId xmlns:a16="http://schemas.microsoft.com/office/drawing/2014/main" id="{3CAD7484-5E73-8943-F12F-7D0848843A30}"/>
                    </a:ext>
                  </a:extLst>
                </p:cNvPr>
                <p:cNvSpPr/>
                <p:nvPr/>
              </p:nvSpPr>
              <p:spPr>
                <a:xfrm>
                  <a:off x="9248921" y="422239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5" name="Google Shape;948;p121">
                  <a:extLst>
                    <a:ext uri="{FF2B5EF4-FFF2-40B4-BE49-F238E27FC236}">
                      <a16:creationId xmlns:a16="http://schemas.microsoft.com/office/drawing/2014/main" id="{A8BD4B71-9AC4-BE6A-9078-649EF18447B7}"/>
                    </a:ext>
                  </a:extLst>
                </p:cNvPr>
                <p:cNvSpPr/>
                <p:nvPr/>
              </p:nvSpPr>
              <p:spPr>
                <a:xfrm>
                  <a:off x="9760819" y="4623552"/>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6" name="Google Shape;949;p121">
                  <a:extLst>
                    <a:ext uri="{FF2B5EF4-FFF2-40B4-BE49-F238E27FC236}">
                      <a16:creationId xmlns:a16="http://schemas.microsoft.com/office/drawing/2014/main" id="{3828086B-A408-BDC4-6623-CDF2A83D9840}"/>
                    </a:ext>
                  </a:extLst>
                </p:cNvPr>
                <p:cNvSpPr/>
                <p:nvPr/>
              </p:nvSpPr>
              <p:spPr>
                <a:xfrm>
                  <a:off x="10299929" y="4200614"/>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7" name="Google Shape;950;p121">
                  <a:extLst>
                    <a:ext uri="{FF2B5EF4-FFF2-40B4-BE49-F238E27FC236}">
                      <a16:creationId xmlns:a16="http://schemas.microsoft.com/office/drawing/2014/main" id="{29CF5D62-52AA-2977-BA0B-4633C77B62EE}"/>
                    </a:ext>
                  </a:extLst>
                </p:cNvPr>
                <p:cNvSpPr/>
                <p:nvPr/>
              </p:nvSpPr>
              <p:spPr>
                <a:xfrm>
                  <a:off x="10209000" y="4535441"/>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8" name="Google Shape;878;p121">
                  <a:extLst>
                    <a:ext uri="{FF2B5EF4-FFF2-40B4-BE49-F238E27FC236}">
                      <a16:creationId xmlns:a16="http://schemas.microsoft.com/office/drawing/2014/main" id="{3437C24C-E89D-8F3D-25E6-83D275EB3452}"/>
                    </a:ext>
                  </a:extLst>
                </p:cNvPr>
                <p:cNvSpPr/>
                <p:nvPr/>
              </p:nvSpPr>
              <p:spPr>
                <a:xfrm>
                  <a:off x="10320203" y="5203153"/>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9" name="Google Shape;951;p121">
                  <a:extLst>
                    <a:ext uri="{FF2B5EF4-FFF2-40B4-BE49-F238E27FC236}">
                      <a16:creationId xmlns:a16="http://schemas.microsoft.com/office/drawing/2014/main" id="{56148D8B-A5F1-38D3-54EA-4BB8D40122DE}"/>
                    </a:ext>
                  </a:extLst>
                </p:cNvPr>
                <p:cNvSpPr/>
                <p:nvPr/>
              </p:nvSpPr>
              <p:spPr>
                <a:xfrm>
                  <a:off x="10791553" y="487862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0" name="Google Shape;952;p121">
                  <a:extLst>
                    <a:ext uri="{FF2B5EF4-FFF2-40B4-BE49-F238E27FC236}">
                      <a16:creationId xmlns:a16="http://schemas.microsoft.com/office/drawing/2014/main" id="{6BA2073A-1DCB-A341-A612-93321D649C52}"/>
                    </a:ext>
                  </a:extLst>
                </p:cNvPr>
                <p:cNvSpPr/>
                <p:nvPr/>
              </p:nvSpPr>
              <p:spPr>
                <a:xfrm>
                  <a:off x="9248921" y="5196824"/>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1" name="Google Shape;953;p121">
                  <a:extLst>
                    <a:ext uri="{FF2B5EF4-FFF2-40B4-BE49-F238E27FC236}">
                      <a16:creationId xmlns:a16="http://schemas.microsoft.com/office/drawing/2014/main" id="{1B08890B-0438-D864-1F27-A10244FC5685}"/>
                    </a:ext>
                  </a:extLst>
                </p:cNvPr>
                <p:cNvSpPr/>
                <p:nvPr/>
              </p:nvSpPr>
              <p:spPr>
                <a:xfrm>
                  <a:off x="11618392" y="5108706"/>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2" name="Google Shape;954;p121">
                  <a:extLst>
                    <a:ext uri="{FF2B5EF4-FFF2-40B4-BE49-F238E27FC236}">
                      <a16:creationId xmlns:a16="http://schemas.microsoft.com/office/drawing/2014/main" id="{174C1570-9EF9-CF4F-AFF7-821A4F839D52}"/>
                    </a:ext>
                  </a:extLst>
                </p:cNvPr>
                <p:cNvSpPr/>
                <p:nvPr/>
              </p:nvSpPr>
              <p:spPr>
                <a:xfrm>
                  <a:off x="10185984" y="4912151"/>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3" name="Google Shape;947;p121">
                  <a:extLst>
                    <a:ext uri="{FF2B5EF4-FFF2-40B4-BE49-F238E27FC236}">
                      <a16:creationId xmlns:a16="http://schemas.microsoft.com/office/drawing/2014/main" id="{0B97A0B6-5F9B-9F13-2AC6-B8F325046A3D}"/>
                    </a:ext>
                  </a:extLst>
                </p:cNvPr>
                <p:cNvSpPr/>
                <p:nvPr/>
              </p:nvSpPr>
              <p:spPr>
                <a:xfrm>
                  <a:off x="10992140" y="420833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4" name="Google Shape;955;p121">
                  <a:extLst>
                    <a:ext uri="{FF2B5EF4-FFF2-40B4-BE49-F238E27FC236}">
                      <a16:creationId xmlns:a16="http://schemas.microsoft.com/office/drawing/2014/main" id="{E0DD7840-9923-772D-FA68-DB8D756A751F}"/>
                    </a:ext>
                  </a:extLst>
                </p:cNvPr>
                <p:cNvSpPr/>
                <p:nvPr/>
              </p:nvSpPr>
              <p:spPr>
                <a:xfrm>
                  <a:off x="11410679" y="4577996"/>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5" name="Google Shape;956;p121">
                  <a:extLst>
                    <a:ext uri="{FF2B5EF4-FFF2-40B4-BE49-F238E27FC236}">
                      <a16:creationId xmlns:a16="http://schemas.microsoft.com/office/drawing/2014/main" id="{5E30AB66-0884-CBC8-BE61-BF2FC03E88CA}"/>
                    </a:ext>
                  </a:extLst>
                </p:cNvPr>
                <p:cNvSpPr/>
                <p:nvPr/>
              </p:nvSpPr>
              <p:spPr>
                <a:xfrm>
                  <a:off x="12184179" y="5227750"/>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6" name="Google Shape;957;p121">
                  <a:extLst>
                    <a:ext uri="{FF2B5EF4-FFF2-40B4-BE49-F238E27FC236}">
                      <a16:creationId xmlns:a16="http://schemas.microsoft.com/office/drawing/2014/main" id="{5C955237-7168-3187-684F-DDA04B758C33}"/>
                    </a:ext>
                  </a:extLst>
                </p:cNvPr>
                <p:cNvSpPr/>
                <p:nvPr/>
              </p:nvSpPr>
              <p:spPr>
                <a:xfrm>
                  <a:off x="12447695" y="4887150"/>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40027" name="Google Shape;958;p121">
                  <a:extLst>
                    <a:ext uri="{FF2B5EF4-FFF2-40B4-BE49-F238E27FC236}">
                      <a16:creationId xmlns:a16="http://schemas.microsoft.com/office/drawing/2014/main" id="{7B1FB2D2-E5C0-D3EB-197D-D1CB3DC4C1CB}"/>
                    </a:ext>
                  </a:extLst>
                </p:cNvPr>
                <p:cNvCxnSpPr>
                  <a:stCxn id="40039" idx="4"/>
                  <a:endCxn id="40025" idx="0"/>
                </p:cNvCxnSpPr>
                <p:nvPr/>
              </p:nvCxnSpPr>
              <p:spPr>
                <a:xfrm>
                  <a:off x="12124670" y="4808057"/>
                  <a:ext cx="138000" cy="419700"/>
                </a:xfrm>
                <a:prstGeom prst="straightConnector1">
                  <a:avLst/>
                </a:prstGeom>
                <a:noFill/>
                <a:ln w="28575" cap="flat" cmpd="sng">
                  <a:solidFill>
                    <a:srgbClr val="000000"/>
                  </a:solidFill>
                  <a:prstDash val="solid"/>
                  <a:miter lim="800000"/>
                  <a:headEnd type="none" w="sm" len="sm"/>
                  <a:tailEnd type="none" w="sm" len="sm"/>
                </a:ln>
              </p:spPr>
            </p:cxnSp>
            <p:cxnSp>
              <p:nvCxnSpPr>
                <p:cNvPr id="40028" name="Google Shape;960;p121">
                  <a:extLst>
                    <a:ext uri="{FF2B5EF4-FFF2-40B4-BE49-F238E27FC236}">
                      <a16:creationId xmlns:a16="http://schemas.microsoft.com/office/drawing/2014/main" id="{5B725DCC-66F3-D865-3997-B03B5A9FE870}"/>
                    </a:ext>
                  </a:extLst>
                </p:cNvPr>
                <p:cNvCxnSpPr>
                  <a:stCxn id="40037" idx="5"/>
                  <a:endCxn id="40039" idx="1"/>
                </p:cNvCxnSpPr>
                <p:nvPr/>
              </p:nvCxnSpPr>
              <p:spPr>
                <a:xfrm>
                  <a:off x="11914190" y="4379442"/>
                  <a:ext cx="154800" cy="294600"/>
                </a:xfrm>
                <a:prstGeom prst="straightConnector1">
                  <a:avLst/>
                </a:prstGeom>
                <a:noFill/>
                <a:ln w="28575" cap="flat" cmpd="sng">
                  <a:solidFill>
                    <a:srgbClr val="000000"/>
                  </a:solidFill>
                  <a:prstDash val="solid"/>
                  <a:miter lim="800000"/>
                  <a:headEnd type="none" w="sm" len="sm"/>
                  <a:tailEnd type="none" w="sm" len="sm"/>
                </a:ln>
              </p:spPr>
            </p:cxnSp>
            <p:cxnSp>
              <p:nvCxnSpPr>
                <p:cNvPr id="40029" name="Google Shape;962;p121">
                  <a:extLst>
                    <a:ext uri="{FF2B5EF4-FFF2-40B4-BE49-F238E27FC236}">
                      <a16:creationId xmlns:a16="http://schemas.microsoft.com/office/drawing/2014/main" id="{FDDEF90C-61F9-CF46-7A89-93DA778A4CCD}"/>
                    </a:ext>
                  </a:extLst>
                </p:cNvPr>
                <p:cNvCxnSpPr>
                  <a:endCxn id="40038" idx="7"/>
                </p:cNvCxnSpPr>
                <p:nvPr/>
              </p:nvCxnSpPr>
              <p:spPr>
                <a:xfrm rot="10800000" flipH="1">
                  <a:off x="11875715" y="4216207"/>
                  <a:ext cx="581400" cy="111600"/>
                </a:xfrm>
                <a:prstGeom prst="straightConnector1">
                  <a:avLst/>
                </a:prstGeom>
                <a:noFill/>
                <a:ln w="28575" cap="flat" cmpd="sng">
                  <a:solidFill>
                    <a:srgbClr val="000000"/>
                  </a:solidFill>
                  <a:prstDash val="solid"/>
                  <a:miter lim="800000"/>
                  <a:headEnd type="none" w="sm" len="sm"/>
                  <a:tailEnd type="none" w="sm" len="sm"/>
                </a:ln>
              </p:spPr>
            </p:cxnSp>
            <p:cxnSp>
              <p:nvCxnSpPr>
                <p:cNvPr id="40030" name="Google Shape;964;p121">
                  <a:extLst>
                    <a:ext uri="{FF2B5EF4-FFF2-40B4-BE49-F238E27FC236}">
                      <a16:creationId xmlns:a16="http://schemas.microsoft.com/office/drawing/2014/main" id="{2240B8E1-66BA-708F-385F-2669BD9FB9F3}"/>
                    </a:ext>
                  </a:extLst>
                </p:cNvPr>
                <p:cNvCxnSpPr>
                  <a:endCxn id="40037" idx="6"/>
                </p:cNvCxnSpPr>
                <p:nvPr/>
              </p:nvCxnSpPr>
              <p:spPr>
                <a:xfrm>
                  <a:off x="11070806" y="4293577"/>
                  <a:ext cx="866400" cy="30300"/>
                </a:xfrm>
                <a:prstGeom prst="straightConnector1">
                  <a:avLst/>
                </a:prstGeom>
                <a:noFill/>
                <a:ln w="28575" cap="flat" cmpd="sng">
                  <a:solidFill>
                    <a:srgbClr val="000000"/>
                  </a:solidFill>
                  <a:prstDash val="solid"/>
                  <a:miter lim="800000"/>
                  <a:headEnd type="none" w="sm" len="sm"/>
                  <a:tailEnd type="none" w="sm" len="sm"/>
                </a:ln>
              </p:spPr>
            </p:cxnSp>
            <p:cxnSp>
              <p:nvCxnSpPr>
                <p:cNvPr id="40031" name="Google Shape;965;p121">
                  <a:extLst>
                    <a:ext uri="{FF2B5EF4-FFF2-40B4-BE49-F238E27FC236}">
                      <a16:creationId xmlns:a16="http://schemas.microsoft.com/office/drawing/2014/main" id="{F7449BAB-76E2-B0DD-7626-609809C7A44D}"/>
                    </a:ext>
                  </a:extLst>
                </p:cNvPr>
                <p:cNvCxnSpPr>
                  <a:endCxn id="40025" idx="2"/>
                </p:cNvCxnSpPr>
                <p:nvPr/>
              </p:nvCxnSpPr>
              <p:spPr>
                <a:xfrm>
                  <a:off x="11639679" y="5164732"/>
                  <a:ext cx="544500" cy="141600"/>
                </a:xfrm>
                <a:prstGeom prst="straightConnector1">
                  <a:avLst/>
                </a:prstGeom>
                <a:noFill/>
                <a:ln w="28575" cap="flat" cmpd="sng">
                  <a:solidFill>
                    <a:srgbClr val="000000"/>
                  </a:solidFill>
                  <a:prstDash val="solid"/>
                  <a:miter lim="800000"/>
                  <a:headEnd type="none" w="sm" len="sm"/>
                  <a:tailEnd type="none" w="sm" len="sm"/>
                </a:ln>
              </p:spPr>
            </p:cxnSp>
            <p:cxnSp>
              <p:nvCxnSpPr>
                <p:cNvPr id="40032" name="Google Shape;966;p121">
                  <a:extLst>
                    <a:ext uri="{FF2B5EF4-FFF2-40B4-BE49-F238E27FC236}">
                      <a16:creationId xmlns:a16="http://schemas.microsoft.com/office/drawing/2014/main" id="{7B50E8A2-8105-8B28-CA59-ECE6D79C06BE}"/>
                    </a:ext>
                  </a:extLst>
                </p:cNvPr>
                <p:cNvCxnSpPr>
                  <a:endCxn id="40019" idx="3"/>
                </p:cNvCxnSpPr>
                <p:nvPr/>
              </p:nvCxnSpPr>
              <p:spPr>
                <a:xfrm rot="10800000" flipH="1">
                  <a:off x="10373869" y="5012775"/>
                  <a:ext cx="440700" cy="273000"/>
                </a:xfrm>
                <a:prstGeom prst="straightConnector1">
                  <a:avLst/>
                </a:prstGeom>
                <a:noFill/>
                <a:ln w="28575" cap="flat" cmpd="sng">
                  <a:solidFill>
                    <a:srgbClr val="000000"/>
                  </a:solidFill>
                  <a:prstDash val="solid"/>
                  <a:miter lim="800000"/>
                  <a:headEnd type="none" w="sm" len="sm"/>
                  <a:tailEnd type="none" w="sm" len="sm"/>
                </a:ln>
              </p:spPr>
            </p:cxnSp>
            <p:cxnSp>
              <p:nvCxnSpPr>
                <p:cNvPr id="40033" name="Google Shape;967;p121">
                  <a:extLst>
                    <a:ext uri="{FF2B5EF4-FFF2-40B4-BE49-F238E27FC236}">
                      <a16:creationId xmlns:a16="http://schemas.microsoft.com/office/drawing/2014/main" id="{006683BD-7B71-11E6-EAEA-9997FE4BA938}"/>
                    </a:ext>
                  </a:extLst>
                </p:cNvPr>
                <p:cNvCxnSpPr>
                  <a:endCxn id="40017" idx="7"/>
                </p:cNvCxnSpPr>
                <p:nvPr/>
              </p:nvCxnSpPr>
              <p:spPr>
                <a:xfrm flipH="1">
                  <a:off x="10343147" y="4268957"/>
                  <a:ext cx="18300" cy="289500"/>
                </a:xfrm>
                <a:prstGeom prst="straightConnector1">
                  <a:avLst/>
                </a:prstGeom>
                <a:noFill/>
                <a:ln w="28575" cap="flat" cmpd="sng">
                  <a:solidFill>
                    <a:srgbClr val="000000"/>
                  </a:solidFill>
                  <a:prstDash val="solid"/>
                  <a:miter lim="800000"/>
                  <a:headEnd type="none" w="sm" len="sm"/>
                  <a:tailEnd type="none" w="sm" len="sm"/>
                </a:ln>
              </p:spPr>
            </p:cxnSp>
            <p:cxnSp>
              <p:nvCxnSpPr>
                <p:cNvPr id="40034" name="Google Shape;968;p121">
                  <a:extLst>
                    <a:ext uri="{FF2B5EF4-FFF2-40B4-BE49-F238E27FC236}">
                      <a16:creationId xmlns:a16="http://schemas.microsoft.com/office/drawing/2014/main" id="{21F14DA6-2FE2-C8E9-7E1B-30E43C6B667D}"/>
                    </a:ext>
                  </a:extLst>
                </p:cNvPr>
                <p:cNvCxnSpPr>
                  <a:endCxn id="40017" idx="6"/>
                </p:cNvCxnSpPr>
                <p:nvPr/>
              </p:nvCxnSpPr>
              <p:spPr>
                <a:xfrm rot="10800000" flipH="1">
                  <a:off x="9824063" y="4614023"/>
                  <a:ext cx="542100" cy="103200"/>
                </a:xfrm>
                <a:prstGeom prst="straightConnector1">
                  <a:avLst/>
                </a:prstGeom>
                <a:noFill/>
                <a:ln w="28575" cap="flat" cmpd="sng">
                  <a:solidFill>
                    <a:srgbClr val="000000"/>
                  </a:solidFill>
                  <a:prstDash val="solid"/>
                  <a:miter lim="800000"/>
                  <a:headEnd type="none" w="sm" len="sm"/>
                  <a:tailEnd type="none" w="sm" len="sm"/>
                </a:ln>
              </p:spPr>
            </p:cxnSp>
            <p:cxnSp>
              <p:nvCxnSpPr>
                <p:cNvPr id="40035" name="Google Shape;969;p121">
                  <a:extLst>
                    <a:ext uri="{FF2B5EF4-FFF2-40B4-BE49-F238E27FC236}">
                      <a16:creationId xmlns:a16="http://schemas.microsoft.com/office/drawing/2014/main" id="{093E88DA-BFAC-5102-EAA1-3A00A3B7244E}"/>
                    </a:ext>
                  </a:extLst>
                </p:cNvPr>
                <p:cNvCxnSpPr>
                  <a:endCxn id="40016" idx="6"/>
                </p:cNvCxnSpPr>
                <p:nvPr/>
              </p:nvCxnSpPr>
              <p:spPr>
                <a:xfrm rot="10800000" flipH="1">
                  <a:off x="9317992" y="4279196"/>
                  <a:ext cx="1139100" cy="32700"/>
                </a:xfrm>
                <a:prstGeom prst="straightConnector1">
                  <a:avLst/>
                </a:prstGeom>
                <a:noFill/>
                <a:ln w="28575" cap="flat" cmpd="sng">
                  <a:solidFill>
                    <a:srgbClr val="000000"/>
                  </a:solidFill>
                  <a:prstDash val="solid"/>
                  <a:miter lim="800000"/>
                  <a:headEnd type="none" w="sm" len="sm"/>
                  <a:tailEnd type="none" w="sm" len="sm"/>
                </a:ln>
              </p:spPr>
            </p:cxnSp>
            <p:cxnSp>
              <p:nvCxnSpPr>
                <p:cNvPr id="40036" name="Google Shape;970;p121">
                  <a:extLst>
                    <a:ext uri="{FF2B5EF4-FFF2-40B4-BE49-F238E27FC236}">
                      <a16:creationId xmlns:a16="http://schemas.microsoft.com/office/drawing/2014/main" id="{DF9C02B7-38FF-648E-031A-E2FA96887883}"/>
                    </a:ext>
                  </a:extLst>
                </p:cNvPr>
                <p:cNvCxnSpPr>
                  <a:endCxn id="40015" idx="6"/>
                </p:cNvCxnSpPr>
                <p:nvPr/>
              </p:nvCxnSpPr>
              <p:spPr>
                <a:xfrm>
                  <a:off x="9149382" y="4700934"/>
                  <a:ext cx="768600" cy="1200"/>
                </a:xfrm>
                <a:prstGeom prst="straightConnector1">
                  <a:avLst/>
                </a:prstGeom>
                <a:noFill/>
                <a:ln w="28575" cap="flat" cmpd="sng">
                  <a:solidFill>
                    <a:srgbClr val="000000"/>
                  </a:solidFill>
                  <a:prstDash val="solid"/>
                  <a:miter lim="800000"/>
                  <a:headEnd type="none" w="sm" len="sm"/>
                  <a:tailEnd type="none" w="sm" len="sm"/>
                </a:ln>
              </p:spPr>
            </p:cxnSp>
            <p:sp>
              <p:nvSpPr>
                <p:cNvPr id="40037" name="Google Shape;961;p121">
                  <a:extLst>
                    <a:ext uri="{FF2B5EF4-FFF2-40B4-BE49-F238E27FC236}">
                      <a16:creationId xmlns:a16="http://schemas.microsoft.com/office/drawing/2014/main" id="{A55FE84C-7050-79F6-34CD-BCB5EE7A2DCE}"/>
                    </a:ext>
                  </a:extLst>
                </p:cNvPr>
                <p:cNvSpPr/>
                <p:nvPr/>
              </p:nvSpPr>
              <p:spPr>
                <a:xfrm>
                  <a:off x="11780043" y="424529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38" name="Google Shape;963;p121">
                  <a:extLst>
                    <a:ext uri="{FF2B5EF4-FFF2-40B4-BE49-F238E27FC236}">
                      <a16:creationId xmlns:a16="http://schemas.microsoft.com/office/drawing/2014/main" id="{054EB959-FF61-692E-2D92-BD3261F76BBF}"/>
                    </a:ext>
                  </a:extLst>
                </p:cNvPr>
                <p:cNvSpPr/>
                <p:nvPr/>
              </p:nvSpPr>
              <p:spPr>
                <a:xfrm>
                  <a:off x="12322968" y="4193191"/>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39" name="Google Shape;959;p121">
                  <a:extLst>
                    <a:ext uri="{FF2B5EF4-FFF2-40B4-BE49-F238E27FC236}">
                      <a16:creationId xmlns:a16="http://schemas.microsoft.com/office/drawing/2014/main" id="{FE2E4B5C-6193-6001-BFF1-FF6B28731450}"/>
                    </a:ext>
                  </a:extLst>
                </p:cNvPr>
                <p:cNvSpPr/>
                <p:nvPr/>
              </p:nvSpPr>
              <p:spPr>
                <a:xfrm>
                  <a:off x="12046088" y="4650894"/>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40040" name="Google Shape;971;p121">
                  <a:extLst>
                    <a:ext uri="{FF2B5EF4-FFF2-40B4-BE49-F238E27FC236}">
                      <a16:creationId xmlns:a16="http://schemas.microsoft.com/office/drawing/2014/main" id="{8AB65C70-CF82-902B-233B-0D19BC299F13}"/>
                    </a:ext>
                  </a:extLst>
                </p:cNvPr>
                <p:cNvCxnSpPr>
                  <a:stCxn id="40024" idx="5"/>
                  <a:endCxn id="40021" idx="0"/>
                </p:cNvCxnSpPr>
                <p:nvPr/>
              </p:nvCxnSpPr>
              <p:spPr>
                <a:xfrm>
                  <a:off x="11544826" y="4712143"/>
                  <a:ext cx="152100" cy="396600"/>
                </a:xfrm>
                <a:prstGeom prst="straightConnector1">
                  <a:avLst/>
                </a:prstGeom>
                <a:noFill/>
                <a:ln w="28575" cap="flat" cmpd="sng">
                  <a:solidFill>
                    <a:srgbClr val="000000"/>
                  </a:solidFill>
                  <a:prstDash val="solid"/>
                  <a:miter lim="800000"/>
                  <a:headEnd type="none" w="sm" len="sm"/>
                  <a:tailEnd type="none" w="sm" len="sm"/>
                </a:ln>
              </p:spPr>
            </p:cxnSp>
            <p:cxnSp>
              <p:nvCxnSpPr>
                <p:cNvPr id="40041" name="Google Shape;972;p121">
                  <a:extLst>
                    <a:ext uri="{FF2B5EF4-FFF2-40B4-BE49-F238E27FC236}">
                      <a16:creationId xmlns:a16="http://schemas.microsoft.com/office/drawing/2014/main" id="{84FD2333-80DB-5956-C824-032898ACEDA4}"/>
                    </a:ext>
                  </a:extLst>
                </p:cNvPr>
                <p:cNvCxnSpPr>
                  <a:stCxn id="40039" idx="5"/>
                  <a:endCxn id="40026" idx="3"/>
                </p:cNvCxnSpPr>
                <p:nvPr/>
              </p:nvCxnSpPr>
              <p:spPr>
                <a:xfrm>
                  <a:off x="12180235" y="4785041"/>
                  <a:ext cx="290400" cy="236400"/>
                </a:xfrm>
                <a:prstGeom prst="straightConnector1">
                  <a:avLst/>
                </a:prstGeom>
                <a:noFill/>
                <a:ln w="28575" cap="flat" cmpd="sng">
                  <a:solidFill>
                    <a:srgbClr val="000000"/>
                  </a:solidFill>
                  <a:prstDash val="solid"/>
                  <a:miter lim="800000"/>
                  <a:headEnd type="none" w="sm" len="sm"/>
                  <a:tailEnd type="none" w="sm" len="sm"/>
                </a:ln>
              </p:spPr>
            </p:cxnSp>
            <p:cxnSp>
              <p:nvCxnSpPr>
                <p:cNvPr id="40042" name="Google Shape;973;p121">
                  <a:extLst>
                    <a:ext uri="{FF2B5EF4-FFF2-40B4-BE49-F238E27FC236}">
                      <a16:creationId xmlns:a16="http://schemas.microsoft.com/office/drawing/2014/main" id="{E501C754-9509-FE48-A556-96989D7F8D3B}"/>
                    </a:ext>
                  </a:extLst>
                </p:cNvPr>
                <p:cNvCxnSpPr>
                  <a:endCxn id="40018" idx="6"/>
                </p:cNvCxnSpPr>
                <p:nvPr/>
              </p:nvCxnSpPr>
              <p:spPr>
                <a:xfrm rot="10800000" flipH="1">
                  <a:off x="9336766" y="5281735"/>
                  <a:ext cx="1140600" cy="12600"/>
                </a:xfrm>
                <a:prstGeom prst="straightConnector1">
                  <a:avLst/>
                </a:prstGeom>
                <a:noFill/>
                <a:ln w="28575" cap="flat" cmpd="sng">
                  <a:solidFill>
                    <a:srgbClr val="000000"/>
                  </a:solidFill>
                  <a:prstDash val="dot"/>
                  <a:miter lim="800000"/>
                  <a:headEnd type="none" w="sm" len="sm"/>
                  <a:tailEnd type="none" w="sm" len="sm"/>
                </a:ln>
              </p:spPr>
            </p:cxnSp>
            <p:cxnSp>
              <p:nvCxnSpPr>
                <p:cNvPr id="40043" name="Google Shape;974;p121">
                  <a:extLst>
                    <a:ext uri="{FF2B5EF4-FFF2-40B4-BE49-F238E27FC236}">
                      <a16:creationId xmlns:a16="http://schemas.microsoft.com/office/drawing/2014/main" id="{D49B3E71-2D8E-4F4A-99AF-E270DEEFE312}"/>
                    </a:ext>
                  </a:extLst>
                </p:cNvPr>
                <p:cNvCxnSpPr>
                  <a:endCxn id="40012" idx="3"/>
                </p:cNvCxnSpPr>
                <p:nvPr/>
              </p:nvCxnSpPr>
              <p:spPr>
                <a:xfrm rot="10800000" flipH="1">
                  <a:off x="7752428" y="4341236"/>
                  <a:ext cx="785700" cy="359700"/>
                </a:xfrm>
                <a:prstGeom prst="straightConnector1">
                  <a:avLst/>
                </a:prstGeom>
                <a:noFill/>
                <a:ln w="28575" cap="flat" cmpd="sng">
                  <a:solidFill>
                    <a:srgbClr val="000000"/>
                  </a:solidFill>
                  <a:prstDash val="dot"/>
                  <a:miter lim="800000"/>
                  <a:headEnd type="none" w="sm" len="sm"/>
                  <a:tailEnd type="none" w="sm" len="sm"/>
                </a:ln>
              </p:spPr>
            </p:cxnSp>
            <p:cxnSp>
              <p:nvCxnSpPr>
                <p:cNvPr id="40044" name="Google Shape;975;p121">
                  <a:extLst>
                    <a:ext uri="{FF2B5EF4-FFF2-40B4-BE49-F238E27FC236}">
                      <a16:creationId xmlns:a16="http://schemas.microsoft.com/office/drawing/2014/main" id="{96CD5C2C-FE2D-702E-BC29-BAFDFF4F2E47}"/>
                    </a:ext>
                  </a:extLst>
                </p:cNvPr>
                <p:cNvCxnSpPr>
                  <a:endCxn id="40020" idx="6"/>
                </p:cNvCxnSpPr>
                <p:nvPr/>
              </p:nvCxnSpPr>
              <p:spPr>
                <a:xfrm>
                  <a:off x="8593684" y="4933406"/>
                  <a:ext cx="812400" cy="342000"/>
                </a:xfrm>
                <a:prstGeom prst="straightConnector1">
                  <a:avLst/>
                </a:prstGeom>
                <a:noFill/>
                <a:ln w="28575" cap="flat" cmpd="sng">
                  <a:solidFill>
                    <a:srgbClr val="000000"/>
                  </a:solidFill>
                  <a:prstDash val="dot"/>
                  <a:miter lim="800000"/>
                  <a:headEnd type="none" w="sm" len="sm"/>
                  <a:tailEnd type="none" w="sm" len="sm"/>
                </a:ln>
              </p:spPr>
            </p:cxnSp>
            <p:cxnSp>
              <p:nvCxnSpPr>
                <p:cNvPr id="40045" name="Google Shape;976;p121">
                  <a:extLst>
                    <a:ext uri="{FF2B5EF4-FFF2-40B4-BE49-F238E27FC236}">
                      <a16:creationId xmlns:a16="http://schemas.microsoft.com/office/drawing/2014/main" id="{7E8C6AA7-7BCA-0D29-152E-EF7FD484EC92}"/>
                    </a:ext>
                  </a:extLst>
                </p:cNvPr>
                <p:cNvCxnSpPr>
                  <a:stCxn id="40016" idx="2"/>
                  <a:endCxn id="40023" idx="6"/>
                </p:cNvCxnSpPr>
                <p:nvPr/>
              </p:nvCxnSpPr>
              <p:spPr>
                <a:xfrm>
                  <a:off x="10299929" y="4279196"/>
                  <a:ext cx="849300" cy="7800"/>
                </a:xfrm>
                <a:prstGeom prst="straightConnector1">
                  <a:avLst/>
                </a:prstGeom>
                <a:noFill/>
                <a:ln w="28575" cap="flat" cmpd="sng">
                  <a:solidFill>
                    <a:srgbClr val="000000"/>
                  </a:solidFill>
                  <a:prstDash val="dot"/>
                  <a:miter lim="800000"/>
                  <a:headEnd type="none" w="sm" len="sm"/>
                  <a:tailEnd type="none" w="sm" len="sm"/>
                </a:ln>
              </p:spPr>
            </p:cxnSp>
            <p:cxnSp>
              <p:nvCxnSpPr>
                <p:cNvPr id="40046" name="Google Shape;977;p121">
                  <a:extLst>
                    <a:ext uri="{FF2B5EF4-FFF2-40B4-BE49-F238E27FC236}">
                      <a16:creationId xmlns:a16="http://schemas.microsoft.com/office/drawing/2014/main" id="{D23154D6-8853-FFED-80E4-26CA23D40897}"/>
                    </a:ext>
                  </a:extLst>
                </p:cNvPr>
                <p:cNvCxnSpPr>
                  <a:endCxn id="40024" idx="3"/>
                </p:cNvCxnSpPr>
                <p:nvPr/>
              </p:nvCxnSpPr>
              <p:spPr>
                <a:xfrm rot="10800000" flipH="1">
                  <a:off x="10910795" y="4712143"/>
                  <a:ext cx="522900" cy="249600"/>
                </a:xfrm>
                <a:prstGeom prst="straightConnector1">
                  <a:avLst/>
                </a:prstGeom>
                <a:noFill/>
                <a:ln w="28575" cap="flat" cmpd="sng">
                  <a:solidFill>
                    <a:srgbClr val="000000"/>
                  </a:solidFill>
                  <a:prstDash val="dot"/>
                  <a:miter lim="800000"/>
                  <a:headEnd type="none" w="sm" len="sm"/>
                  <a:tailEnd type="none" w="sm" len="sm"/>
                </a:ln>
              </p:spPr>
            </p:cxnSp>
            <p:cxnSp>
              <p:nvCxnSpPr>
                <p:cNvPr id="40047" name="Google Shape;978;p121">
                  <a:extLst>
                    <a:ext uri="{FF2B5EF4-FFF2-40B4-BE49-F238E27FC236}">
                      <a16:creationId xmlns:a16="http://schemas.microsoft.com/office/drawing/2014/main" id="{E8BEC9DE-5281-412E-9377-983FB6E5ACFE}"/>
                    </a:ext>
                  </a:extLst>
                </p:cNvPr>
                <p:cNvCxnSpPr>
                  <a:endCxn id="40020" idx="6"/>
                </p:cNvCxnSpPr>
                <p:nvPr/>
              </p:nvCxnSpPr>
              <p:spPr>
                <a:xfrm rot="10800000" flipH="1">
                  <a:off x="8340484" y="5275406"/>
                  <a:ext cx="1065600" cy="53100"/>
                </a:xfrm>
                <a:prstGeom prst="straightConnector1">
                  <a:avLst/>
                </a:prstGeom>
                <a:noFill/>
                <a:ln w="28575" cap="flat" cmpd="sng">
                  <a:solidFill>
                    <a:srgbClr val="000000"/>
                  </a:solidFill>
                  <a:prstDash val="dot"/>
                  <a:miter lim="800000"/>
                  <a:headEnd type="none" w="sm" len="sm"/>
                  <a:tailEnd type="none" w="sm" len="sm"/>
                </a:ln>
              </p:spPr>
            </p:cxnSp>
            <p:cxnSp>
              <p:nvCxnSpPr>
                <p:cNvPr id="40048" name="Google Shape;979;p121">
                  <a:extLst>
                    <a:ext uri="{FF2B5EF4-FFF2-40B4-BE49-F238E27FC236}">
                      <a16:creationId xmlns:a16="http://schemas.microsoft.com/office/drawing/2014/main" id="{A54C85F6-3BA8-BA75-7F00-70C9C5FE3AEC}"/>
                    </a:ext>
                  </a:extLst>
                </p:cNvPr>
                <p:cNvCxnSpPr>
                  <a:endCxn id="39995" idx="7"/>
                </p:cNvCxnSpPr>
                <p:nvPr/>
              </p:nvCxnSpPr>
              <p:spPr>
                <a:xfrm rot="10800000" flipH="1">
                  <a:off x="3670987" y="4309266"/>
                  <a:ext cx="604800" cy="276600"/>
                </a:xfrm>
                <a:prstGeom prst="straightConnector1">
                  <a:avLst/>
                </a:prstGeom>
                <a:noFill/>
                <a:ln w="28575" cap="flat" cmpd="sng">
                  <a:solidFill>
                    <a:srgbClr val="000000"/>
                  </a:solidFill>
                  <a:prstDash val="dot"/>
                  <a:miter lim="800000"/>
                  <a:headEnd type="none" w="sm" len="sm"/>
                  <a:tailEnd type="none" w="sm" len="sm"/>
                </a:ln>
              </p:spPr>
            </p:cxnSp>
            <p:cxnSp>
              <p:nvCxnSpPr>
                <p:cNvPr id="40049" name="Google Shape;980;p121">
                  <a:extLst>
                    <a:ext uri="{FF2B5EF4-FFF2-40B4-BE49-F238E27FC236}">
                      <a16:creationId xmlns:a16="http://schemas.microsoft.com/office/drawing/2014/main" id="{780084FE-CA74-39A1-E1C9-E114DA46D0D3}"/>
                    </a:ext>
                  </a:extLst>
                </p:cNvPr>
                <p:cNvCxnSpPr>
                  <a:stCxn id="39960" idx="2"/>
                  <a:endCxn id="39995" idx="7"/>
                </p:cNvCxnSpPr>
                <p:nvPr/>
              </p:nvCxnSpPr>
              <p:spPr>
                <a:xfrm>
                  <a:off x="3250668" y="4266141"/>
                  <a:ext cx="1025100" cy="43200"/>
                </a:xfrm>
                <a:prstGeom prst="straightConnector1">
                  <a:avLst/>
                </a:prstGeom>
                <a:noFill/>
                <a:ln w="28575" cap="flat" cmpd="sng">
                  <a:solidFill>
                    <a:srgbClr val="000000"/>
                  </a:solidFill>
                  <a:prstDash val="dot"/>
                  <a:miter lim="800000"/>
                  <a:headEnd type="none" w="sm" len="sm"/>
                  <a:tailEnd type="none" w="sm" len="sm"/>
                </a:ln>
              </p:spPr>
            </p:cxnSp>
            <p:cxnSp>
              <p:nvCxnSpPr>
                <p:cNvPr id="40050" name="Google Shape;981;p121">
                  <a:extLst>
                    <a:ext uri="{FF2B5EF4-FFF2-40B4-BE49-F238E27FC236}">
                      <a16:creationId xmlns:a16="http://schemas.microsoft.com/office/drawing/2014/main" id="{8A0E1162-C6BA-BA36-5994-045E4729B73F}"/>
                    </a:ext>
                  </a:extLst>
                </p:cNvPr>
                <p:cNvCxnSpPr>
                  <a:endCxn id="39998" idx="6"/>
                </p:cNvCxnSpPr>
                <p:nvPr/>
              </p:nvCxnSpPr>
              <p:spPr>
                <a:xfrm rot="10800000" flipH="1">
                  <a:off x="5013819" y="4677441"/>
                  <a:ext cx="753300" cy="588600"/>
                </a:xfrm>
                <a:prstGeom prst="straightConnector1">
                  <a:avLst/>
                </a:prstGeom>
                <a:noFill/>
                <a:ln w="28575" cap="flat" cmpd="sng">
                  <a:solidFill>
                    <a:srgbClr val="000000"/>
                  </a:solidFill>
                  <a:prstDash val="dot"/>
                  <a:miter lim="800000"/>
                  <a:headEnd type="none" w="sm" len="sm"/>
                  <a:tailEnd type="none" w="sm" len="sm"/>
                </a:ln>
              </p:spPr>
            </p:cxnSp>
            <p:cxnSp>
              <p:nvCxnSpPr>
                <p:cNvPr id="40051" name="Google Shape;982;p121">
                  <a:extLst>
                    <a:ext uri="{FF2B5EF4-FFF2-40B4-BE49-F238E27FC236}">
                      <a16:creationId xmlns:a16="http://schemas.microsoft.com/office/drawing/2014/main" id="{C2553B5B-4C44-171A-C65B-D5E8B9B1CE47}"/>
                    </a:ext>
                  </a:extLst>
                </p:cNvPr>
                <p:cNvCxnSpPr>
                  <a:endCxn id="39961" idx="2"/>
                </p:cNvCxnSpPr>
                <p:nvPr/>
              </p:nvCxnSpPr>
              <p:spPr>
                <a:xfrm rot="10800000" flipH="1">
                  <a:off x="1011855" y="4266407"/>
                  <a:ext cx="1101900" cy="109500"/>
                </a:xfrm>
                <a:prstGeom prst="straightConnector1">
                  <a:avLst/>
                </a:prstGeom>
                <a:noFill/>
                <a:ln w="28575" cap="flat" cmpd="sng">
                  <a:solidFill>
                    <a:srgbClr val="000000"/>
                  </a:solidFill>
                  <a:prstDash val="dot"/>
                  <a:miter lim="800000"/>
                  <a:headEnd type="none" w="sm" len="sm"/>
                  <a:tailEnd type="none" w="sm" len="sm"/>
                </a:ln>
              </p:spPr>
            </p:cxnSp>
            <p:cxnSp>
              <p:nvCxnSpPr>
                <p:cNvPr id="40052" name="Google Shape;983;p121">
                  <a:extLst>
                    <a:ext uri="{FF2B5EF4-FFF2-40B4-BE49-F238E27FC236}">
                      <a16:creationId xmlns:a16="http://schemas.microsoft.com/office/drawing/2014/main" id="{7B5BEB3D-8D81-2A86-9850-20C28CCDF840}"/>
                    </a:ext>
                  </a:extLst>
                </p:cNvPr>
                <p:cNvCxnSpPr>
                  <a:stCxn id="39998" idx="5"/>
                  <a:endCxn id="39997" idx="2"/>
                </p:cNvCxnSpPr>
                <p:nvPr/>
              </p:nvCxnSpPr>
              <p:spPr>
                <a:xfrm>
                  <a:off x="5744103" y="4733006"/>
                  <a:ext cx="337200" cy="523200"/>
                </a:xfrm>
                <a:prstGeom prst="straightConnector1">
                  <a:avLst/>
                </a:prstGeom>
                <a:noFill/>
                <a:ln w="28575" cap="flat" cmpd="sng">
                  <a:solidFill>
                    <a:srgbClr val="000000"/>
                  </a:solidFill>
                  <a:prstDash val="dot"/>
                  <a:miter lim="800000"/>
                  <a:headEnd type="none" w="sm" len="sm"/>
                  <a:tailEnd type="none" w="sm" len="sm"/>
                </a:ln>
              </p:spPr>
            </p:cxnSp>
            <p:cxnSp>
              <p:nvCxnSpPr>
                <p:cNvPr id="40053" name="Google Shape;984;p121">
                  <a:extLst>
                    <a:ext uri="{FF2B5EF4-FFF2-40B4-BE49-F238E27FC236}">
                      <a16:creationId xmlns:a16="http://schemas.microsoft.com/office/drawing/2014/main" id="{F791908A-94DF-71BE-D353-18FAA6D82CF7}"/>
                    </a:ext>
                  </a:extLst>
                </p:cNvPr>
                <p:cNvCxnSpPr>
                  <a:endCxn id="39989" idx="6"/>
                </p:cNvCxnSpPr>
                <p:nvPr/>
              </p:nvCxnSpPr>
              <p:spPr>
                <a:xfrm>
                  <a:off x="6874431" y="4878768"/>
                  <a:ext cx="958800" cy="175500"/>
                </a:xfrm>
                <a:prstGeom prst="straightConnector1">
                  <a:avLst/>
                </a:prstGeom>
                <a:noFill/>
                <a:ln w="28575" cap="flat" cmpd="sng">
                  <a:solidFill>
                    <a:srgbClr val="000000"/>
                  </a:solidFill>
                  <a:prstDash val="dot"/>
                  <a:miter lim="800000"/>
                  <a:headEnd type="none" w="sm" len="sm"/>
                  <a:tailEnd type="none" w="sm" len="sm"/>
                </a:ln>
              </p:spPr>
            </p:cxnSp>
            <p:cxnSp>
              <p:nvCxnSpPr>
                <p:cNvPr id="40054" name="Google Shape;985;p121">
                  <a:extLst>
                    <a:ext uri="{FF2B5EF4-FFF2-40B4-BE49-F238E27FC236}">
                      <a16:creationId xmlns:a16="http://schemas.microsoft.com/office/drawing/2014/main" id="{83796303-1D9D-A8E1-E451-8410D0F8B64D}"/>
                    </a:ext>
                  </a:extLst>
                </p:cNvPr>
                <p:cNvCxnSpPr>
                  <a:endCxn id="39963" idx="5"/>
                </p:cNvCxnSpPr>
                <p:nvPr/>
              </p:nvCxnSpPr>
              <p:spPr>
                <a:xfrm>
                  <a:off x="1498331" y="4639315"/>
                  <a:ext cx="488700" cy="349800"/>
                </a:xfrm>
                <a:prstGeom prst="straightConnector1">
                  <a:avLst/>
                </a:prstGeom>
                <a:noFill/>
                <a:ln w="28575" cap="flat" cmpd="sng">
                  <a:solidFill>
                    <a:srgbClr val="000000"/>
                  </a:solidFill>
                  <a:prstDash val="dot"/>
                  <a:miter lim="800000"/>
                  <a:headEnd type="none" w="sm" len="sm"/>
                  <a:tailEnd type="none" w="sm" len="sm"/>
                </a:ln>
              </p:spPr>
            </p:cxnSp>
            <p:cxnSp>
              <p:nvCxnSpPr>
                <p:cNvPr id="40055" name="Google Shape;986;p121">
                  <a:extLst>
                    <a:ext uri="{FF2B5EF4-FFF2-40B4-BE49-F238E27FC236}">
                      <a16:creationId xmlns:a16="http://schemas.microsoft.com/office/drawing/2014/main" id="{7C6A4331-D0E2-3EAD-DEF1-9AD8CB343DF0}"/>
                    </a:ext>
                  </a:extLst>
                </p:cNvPr>
                <p:cNvCxnSpPr>
                  <a:stCxn id="39955" idx="6"/>
                </p:cNvCxnSpPr>
                <p:nvPr/>
              </p:nvCxnSpPr>
              <p:spPr>
                <a:xfrm rot="10800000">
                  <a:off x="2225735" y="5301991"/>
                  <a:ext cx="1773000" cy="17100"/>
                </a:xfrm>
                <a:prstGeom prst="straightConnector1">
                  <a:avLst/>
                </a:prstGeom>
                <a:noFill/>
                <a:ln w="28575" cap="flat" cmpd="sng">
                  <a:solidFill>
                    <a:srgbClr val="000000"/>
                  </a:solidFill>
                  <a:prstDash val="dot"/>
                  <a:miter lim="800000"/>
                  <a:headEnd type="none" w="sm" len="sm"/>
                  <a:tailEnd type="none" w="sm" len="sm"/>
                </a:ln>
              </p:spPr>
            </p:cxnSp>
            <p:cxnSp>
              <p:nvCxnSpPr>
                <p:cNvPr id="40056" name="Google Shape;987;p121">
                  <a:extLst>
                    <a:ext uri="{FF2B5EF4-FFF2-40B4-BE49-F238E27FC236}">
                      <a16:creationId xmlns:a16="http://schemas.microsoft.com/office/drawing/2014/main" id="{5DFE4751-F360-3990-E616-205BE453C861}"/>
                    </a:ext>
                  </a:extLst>
                </p:cNvPr>
                <p:cNvCxnSpPr>
                  <a:stCxn id="39962" idx="7"/>
                  <a:endCxn id="39957" idx="3"/>
                </p:cNvCxnSpPr>
                <p:nvPr/>
              </p:nvCxnSpPr>
              <p:spPr>
                <a:xfrm rot="10800000" flipH="1">
                  <a:off x="2655714" y="4633465"/>
                  <a:ext cx="972300" cy="323100"/>
                </a:xfrm>
                <a:prstGeom prst="straightConnector1">
                  <a:avLst/>
                </a:prstGeom>
                <a:noFill/>
                <a:ln w="28575" cap="flat" cmpd="sng">
                  <a:solidFill>
                    <a:srgbClr val="000000"/>
                  </a:solidFill>
                  <a:prstDash val="dot"/>
                  <a:miter lim="800000"/>
                  <a:headEnd type="none" w="sm" len="sm"/>
                  <a:tailEnd type="none" w="sm" len="sm"/>
                </a:ln>
              </p:spPr>
            </p:cxnSp>
          </p:grpSp>
          <p:cxnSp>
            <p:nvCxnSpPr>
              <p:cNvPr id="35" name="Google Shape;988;p121">
                <a:extLst>
                  <a:ext uri="{FF2B5EF4-FFF2-40B4-BE49-F238E27FC236}">
                    <a16:creationId xmlns:a16="http://schemas.microsoft.com/office/drawing/2014/main" id="{22254507-A4B2-4D64-092D-A6BE7823544A}"/>
                  </a:ext>
                </a:extLst>
              </p:cNvPr>
              <p:cNvCxnSpPr>
                <a:endCxn id="39950" idx="4"/>
              </p:cNvCxnSpPr>
              <p:nvPr/>
            </p:nvCxnSpPr>
            <p:spPr>
              <a:xfrm rot="10800000">
                <a:off x="3936745" y="4890994"/>
                <a:ext cx="250800" cy="1967100"/>
              </a:xfrm>
              <a:prstGeom prst="straightConnector1">
                <a:avLst/>
              </a:prstGeom>
              <a:noFill/>
              <a:ln w="19050" cap="flat" cmpd="sng">
                <a:solidFill>
                  <a:srgbClr val="A5A5A5"/>
                </a:solidFill>
                <a:prstDash val="dot"/>
                <a:miter lim="800000"/>
                <a:headEnd type="none" w="sm" len="sm"/>
                <a:tailEnd type="none" w="sm" len="sm"/>
              </a:ln>
            </p:spPr>
          </p:cxnSp>
          <p:pic>
            <p:nvPicPr>
              <p:cNvPr id="36" name="Google Shape;989;p121" descr="A képen szimbólum, Grafika, clipart, Betűtípus látható&#10;&#10;Automatikusan generált leírás">
                <a:extLst>
                  <a:ext uri="{FF2B5EF4-FFF2-40B4-BE49-F238E27FC236}">
                    <a16:creationId xmlns:a16="http://schemas.microsoft.com/office/drawing/2014/main" id="{FDF4939F-E085-2E64-41DA-CD2F05D29E38}"/>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04633" y="5555448"/>
                <a:ext cx="456667" cy="505297"/>
              </a:xfrm>
              <a:prstGeom prst="rect">
                <a:avLst/>
              </a:prstGeom>
              <a:noFill/>
              <a:ln>
                <a:noFill/>
              </a:ln>
            </p:spPr>
          </p:pic>
          <p:pic>
            <p:nvPicPr>
              <p:cNvPr id="37" name="Google Shape;990;p121" descr="A képen képernyőkép, kör, tervezés látható&#10;&#10;Automatikusan generált leírás">
                <a:extLst>
                  <a:ext uri="{FF2B5EF4-FFF2-40B4-BE49-F238E27FC236}">
                    <a16:creationId xmlns:a16="http://schemas.microsoft.com/office/drawing/2014/main" id="{A0E37C34-9962-0153-5F8D-45CEC8E571C3}"/>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823699" y="5628875"/>
                <a:ext cx="309653" cy="371751"/>
              </a:xfrm>
              <a:prstGeom prst="rect">
                <a:avLst/>
              </a:prstGeom>
              <a:noFill/>
              <a:ln>
                <a:noFill/>
              </a:ln>
            </p:spPr>
          </p:pic>
          <p:pic>
            <p:nvPicPr>
              <p:cNvPr id="38" name="Google Shape;991;p121" descr="A képen szöveg, Grafika, képernyőkép, Betűtípus látható&#10;&#10;Automatikusan generált leírás">
                <a:extLst>
                  <a:ext uri="{FF2B5EF4-FFF2-40B4-BE49-F238E27FC236}">
                    <a16:creationId xmlns:a16="http://schemas.microsoft.com/office/drawing/2014/main" id="{00ADF24F-2F96-0831-793E-8E7682BC3170}"/>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247813" y="5705303"/>
                <a:ext cx="359380" cy="367062"/>
              </a:xfrm>
              <a:prstGeom prst="rect">
                <a:avLst/>
              </a:prstGeom>
              <a:noFill/>
              <a:ln>
                <a:noFill/>
              </a:ln>
            </p:spPr>
          </p:pic>
          <p:pic>
            <p:nvPicPr>
              <p:cNvPr id="39" name="Google Shape;992;p121" descr="A képen képernyőkép, Grafika, Betűtípus, Grafikus tervezés látható&#10;&#10;Automatikusan generált leírás">
                <a:extLst>
                  <a:ext uri="{FF2B5EF4-FFF2-40B4-BE49-F238E27FC236}">
                    <a16:creationId xmlns:a16="http://schemas.microsoft.com/office/drawing/2014/main" id="{2F720439-E49A-E543-139E-3BD1655E5EAD}"/>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4766085" y="5808097"/>
                <a:ext cx="351803" cy="359323"/>
              </a:xfrm>
              <a:prstGeom prst="rect">
                <a:avLst/>
              </a:prstGeom>
              <a:noFill/>
              <a:ln>
                <a:noFill/>
              </a:ln>
            </p:spPr>
          </p:pic>
          <p:pic>
            <p:nvPicPr>
              <p:cNvPr id="40" name="Google Shape;993;p121" descr="A képen képernyőkép, Grafika, Betűtípus, Acélkék látható&#10;&#10;Automatikusan generált leírás">
                <a:extLst>
                  <a:ext uri="{FF2B5EF4-FFF2-40B4-BE49-F238E27FC236}">
                    <a16:creationId xmlns:a16="http://schemas.microsoft.com/office/drawing/2014/main" id="{6BB03685-7A6A-7753-371F-CE27AFF69492}"/>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0821934" y="5715182"/>
                <a:ext cx="351803" cy="359323"/>
              </a:xfrm>
              <a:prstGeom prst="rect">
                <a:avLst/>
              </a:prstGeom>
              <a:noFill/>
              <a:ln>
                <a:noFill/>
              </a:ln>
            </p:spPr>
          </p:pic>
          <p:pic>
            <p:nvPicPr>
              <p:cNvPr id="41" name="Google Shape;994;p121" descr="A képen képernyőkép, Grafika, Betűtípus, Grafikus tervezés látható&#10;&#10;Automatikusan generált leírás">
                <a:extLst>
                  <a:ext uri="{FF2B5EF4-FFF2-40B4-BE49-F238E27FC236}">
                    <a16:creationId xmlns:a16="http://schemas.microsoft.com/office/drawing/2014/main" id="{8D3A7E4E-BF28-9ADD-C8EF-12BB72424E0E}"/>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9604966" y="6207765"/>
                <a:ext cx="351803" cy="359323"/>
              </a:xfrm>
              <a:prstGeom prst="rect">
                <a:avLst/>
              </a:prstGeom>
              <a:noFill/>
              <a:ln>
                <a:noFill/>
              </a:ln>
            </p:spPr>
          </p:pic>
          <p:pic>
            <p:nvPicPr>
              <p:cNvPr id="42" name="Google Shape;995;p121" descr="A képen szöveg, Grafika, képernyőkép, Betűtípus látható&#10;&#10;Automatikusan generált leírás">
                <a:extLst>
                  <a:ext uri="{FF2B5EF4-FFF2-40B4-BE49-F238E27FC236}">
                    <a16:creationId xmlns:a16="http://schemas.microsoft.com/office/drawing/2014/main" id="{67173D61-8C33-C4D2-EC60-F252BEBF95CF}"/>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901685" y="5652314"/>
                <a:ext cx="359380" cy="367062"/>
              </a:xfrm>
              <a:prstGeom prst="rect">
                <a:avLst/>
              </a:prstGeom>
              <a:noFill/>
              <a:ln>
                <a:noFill/>
              </a:ln>
            </p:spPr>
          </p:pic>
          <p:grpSp>
            <p:nvGrpSpPr>
              <p:cNvPr id="43" name="Google Shape;996;p121">
                <a:extLst>
                  <a:ext uri="{FF2B5EF4-FFF2-40B4-BE49-F238E27FC236}">
                    <a16:creationId xmlns:a16="http://schemas.microsoft.com/office/drawing/2014/main" id="{C0A9EF0B-A740-06B4-C846-52F90D9EC9A6}"/>
                  </a:ext>
                </a:extLst>
              </p:cNvPr>
              <p:cNvGrpSpPr/>
              <p:nvPr/>
            </p:nvGrpSpPr>
            <p:grpSpPr>
              <a:xfrm>
                <a:off x="3303219" y="2843728"/>
                <a:ext cx="8172000" cy="1427010"/>
                <a:chOff x="3063365" y="2473890"/>
                <a:chExt cx="9161845" cy="1599864"/>
              </a:xfrm>
            </p:grpSpPr>
            <p:pic>
              <p:nvPicPr>
                <p:cNvPr id="58" name="Google Shape;997;p121">
                  <a:extLst>
                    <a:ext uri="{FF2B5EF4-FFF2-40B4-BE49-F238E27FC236}">
                      <a16:creationId xmlns:a16="http://schemas.microsoft.com/office/drawing/2014/main" id="{F5DD15FE-0D8E-A184-15CC-F0CAEAD1A20F}"/>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176820" y="2502698"/>
                  <a:ext cx="1080000" cy="1080000"/>
                </a:xfrm>
                <a:prstGeom prst="rect">
                  <a:avLst/>
                </a:prstGeom>
                <a:noFill/>
                <a:ln>
                  <a:noFill/>
                </a:ln>
              </p:spPr>
            </p:pic>
            <p:pic>
              <p:nvPicPr>
                <p:cNvPr id="59" name="Google Shape;998;p121">
                  <a:extLst>
                    <a:ext uri="{FF2B5EF4-FFF2-40B4-BE49-F238E27FC236}">
                      <a16:creationId xmlns:a16="http://schemas.microsoft.com/office/drawing/2014/main" id="{6B5CD576-E530-70D9-2DDD-8475B283FEEF}"/>
                    </a:ext>
                  </a:extLst>
                </p:cNvPr>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1145210" y="2473890"/>
                  <a:ext cx="1080000" cy="1080000"/>
                </a:xfrm>
                <a:prstGeom prst="rect">
                  <a:avLst/>
                </a:prstGeom>
                <a:noFill/>
                <a:ln>
                  <a:noFill/>
                </a:ln>
              </p:spPr>
            </p:pic>
            <p:pic>
              <p:nvPicPr>
                <p:cNvPr id="60" name="Google Shape;999;p121">
                  <a:extLst>
                    <a:ext uri="{FF2B5EF4-FFF2-40B4-BE49-F238E27FC236}">
                      <a16:creationId xmlns:a16="http://schemas.microsoft.com/office/drawing/2014/main" id="{C03A6134-9A5E-D64B-6BF7-7A6DE898FF73}"/>
                    </a:ext>
                  </a:extLst>
                </p:cNvPr>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3063365" y="2489998"/>
                  <a:ext cx="1080000" cy="1080000"/>
                </a:xfrm>
                <a:prstGeom prst="rect">
                  <a:avLst/>
                </a:prstGeom>
                <a:noFill/>
                <a:ln>
                  <a:noFill/>
                </a:ln>
              </p:spPr>
            </p:pic>
            <p:pic>
              <p:nvPicPr>
                <p:cNvPr id="61" name="Google Shape;1000;p121">
                  <a:extLst>
                    <a:ext uri="{FF2B5EF4-FFF2-40B4-BE49-F238E27FC236}">
                      <a16:creationId xmlns:a16="http://schemas.microsoft.com/office/drawing/2014/main" id="{7A778C0E-52EB-7263-DA05-C04453E55B84}"/>
                    </a:ext>
                  </a:extLst>
                </p:cNvPr>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9085433" y="2502698"/>
                  <a:ext cx="1080000" cy="1080000"/>
                </a:xfrm>
                <a:prstGeom prst="rect">
                  <a:avLst/>
                </a:prstGeom>
                <a:noFill/>
                <a:ln>
                  <a:noFill/>
                </a:ln>
              </p:spPr>
            </p:pic>
            <p:pic>
              <p:nvPicPr>
                <p:cNvPr id="62" name="Google Shape;1001;p121">
                  <a:extLst>
                    <a:ext uri="{FF2B5EF4-FFF2-40B4-BE49-F238E27FC236}">
                      <a16:creationId xmlns:a16="http://schemas.microsoft.com/office/drawing/2014/main" id="{2130011A-9D39-DAE2-E75D-C2DF3C02A463}"/>
                    </a:ext>
                  </a:extLst>
                </p:cNvPr>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4971978" y="2494677"/>
                  <a:ext cx="1080000" cy="1080000"/>
                </a:xfrm>
                <a:prstGeom prst="rect">
                  <a:avLst/>
                </a:prstGeom>
                <a:noFill/>
                <a:ln>
                  <a:noFill/>
                </a:ln>
              </p:spPr>
            </p:pic>
            <p:cxnSp>
              <p:nvCxnSpPr>
                <p:cNvPr id="63" name="Google Shape;1002;p121">
                  <a:extLst>
                    <a:ext uri="{FF2B5EF4-FFF2-40B4-BE49-F238E27FC236}">
                      <a16:creationId xmlns:a16="http://schemas.microsoft.com/office/drawing/2014/main" id="{6EE57F4B-E40B-85F2-ED18-E2E970C28DBD}"/>
                    </a:ext>
                  </a:extLst>
                </p:cNvPr>
                <p:cNvCxnSpPr>
                  <a:stCxn id="39961" idx="7"/>
                </p:cNvCxnSpPr>
                <p:nvPr/>
              </p:nvCxnSpPr>
              <p:spPr>
                <a:xfrm rot="10800000">
                  <a:off x="3735192" y="3423903"/>
                  <a:ext cx="1068900" cy="601200"/>
                </a:xfrm>
                <a:prstGeom prst="straightConnector1">
                  <a:avLst/>
                </a:prstGeom>
                <a:noFill/>
                <a:ln w="19050" cap="flat" cmpd="sng">
                  <a:solidFill>
                    <a:srgbClr val="A5A5A5"/>
                  </a:solidFill>
                  <a:prstDash val="dot"/>
                  <a:miter lim="800000"/>
                  <a:headEnd type="none" w="sm" len="sm"/>
                  <a:tailEnd type="none" w="sm" len="sm"/>
                </a:ln>
              </p:spPr>
            </p:cxnSp>
            <p:cxnSp>
              <p:nvCxnSpPr>
                <p:cNvPr id="39936" name="Google Shape;1003;p121">
                  <a:extLst>
                    <a:ext uri="{FF2B5EF4-FFF2-40B4-BE49-F238E27FC236}">
                      <a16:creationId xmlns:a16="http://schemas.microsoft.com/office/drawing/2014/main" id="{86D0D0BB-4255-D453-295E-69520DE2C0B0}"/>
                    </a:ext>
                  </a:extLst>
                </p:cNvPr>
                <p:cNvCxnSpPr>
                  <a:stCxn id="39949" idx="7"/>
                </p:cNvCxnSpPr>
                <p:nvPr/>
              </p:nvCxnSpPr>
              <p:spPr>
                <a:xfrm rot="10800000" flipH="1">
                  <a:off x="5246384" y="3335805"/>
                  <a:ext cx="250800" cy="698400"/>
                </a:xfrm>
                <a:prstGeom prst="straightConnector1">
                  <a:avLst/>
                </a:prstGeom>
                <a:noFill/>
                <a:ln w="19050" cap="flat" cmpd="sng">
                  <a:solidFill>
                    <a:srgbClr val="A5A5A5"/>
                  </a:solidFill>
                  <a:prstDash val="dot"/>
                  <a:miter lim="800000"/>
                  <a:headEnd type="none" w="sm" len="sm"/>
                  <a:tailEnd type="none" w="sm" len="sm"/>
                </a:ln>
              </p:spPr>
            </p:cxnSp>
            <p:cxnSp>
              <p:nvCxnSpPr>
                <p:cNvPr id="39937" name="Google Shape;1004;p121">
                  <a:extLst>
                    <a:ext uri="{FF2B5EF4-FFF2-40B4-BE49-F238E27FC236}">
                      <a16:creationId xmlns:a16="http://schemas.microsoft.com/office/drawing/2014/main" id="{EDC59C5E-CF58-0D4D-F8E1-5042E94194F7}"/>
                    </a:ext>
                  </a:extLst>
                </p:cNvPr>
                <p:cNvCxnSpPr>
                  <a:stCxn id="39993" idx="0"/>
                </p:cNvCxnSpPr>
                <p:nvPr/>
              </p:nvCxnSpPr>
              <p:spPr>
                <a:xfrm rot="10800000" flipH="1">
                  <a:off x="7542285" y="3383951"/>
                  <a:ext cx="309900" cy="640500"/>
                </a:xfrm>
                <a:prstGeom prst="straightConnector1">
                  <a:avLst/>
                </a:prstGeom>
                <a:noFill/>
                <a:ln w="19050" cap="flat" cmpd="sng">
                  <a:solidFill>
                    <a:srgbClr val="A5A5A5"/>
                  </a:solidFill>
                  <a:prstDash val="dot"/>
                  <a:miter lim="800000"/>
                  <a:headEnd type="none" w="sm" len="sm"/>
                  <a:tailEnd type="none" w="sm" len="sm"/>
                </a:ln>
              </p:spPr>
            </p:cxnSp>
            <p:cxnSp>
              <p:nvCxnSpPr>
                <p:cNvPr id="39939" name="Google Shape;1005;p121">
                  <a:extLst>
                    <a:ext uri="{FF2B5EF4-FFF2-40B4-BE49-F238E27FC236}">
                      <a16:creationId xmlns:a16="http://schemas.microsoft.com/office/drawing/2014/main" id="{071FAE6E-ED1A-04AD-8596-DA92D339B2B0}"/>
                    </a:ext>
                  </a:extLst>
                </p:cNvPr>
                <p:cNvCxnSpPr>
                  <a:stCxn id="40016" idx="2"/>
                </p:cNvCxnSpPr>
                <p:nvPr/>
              </p:nvCxnSpPr>
              <p:spPr>
                <a:xfrm rot="10800000">
                  <a:off x="9625475" y="3423654"/>
                  <a:ext cx="909600" cy="650100"/>
                </a:xfrm>
                <a:prstGeom prst="straightConnector1">
                  <a:avLst/>
                </a:prstGeom>
                <a:noFill/>
                <a:ln w="19050" cap="flat" cmpd="sng">
                  <a:solidFill>
                    <a:srgbClr val="A5A5A5"/>
                  </a:solidFill>
                  <a:prstDash val="dot"/>
                  <a:miter lim="800000"/>
                  <a:headEnd type="none" w="sm" len="sm"/>
                  <a:tailEnd type="none" w="sm" len="sm"/>
                </a:ln>
              </p:spPr>
            </p:cxnSp>
            <p:cxnSp>
              <p:nvCxnSpPr>
                <p:cNvPr id="39940" name="Google Shape;1006;p121">
                  <a:extLst>
                    <a:ext uri="{FF2B5EF4-FFF2-40B4-BE49-F238E27FC236}">
                      <a16:creationId xmlns:a16="http://schemas.microsoft.com/office/drawing/2014/main" id="{529F9A95-F327-FAF4-3D4B-421BD74A7DF9}"/>
                    </a:ext>
                  </a:extLst>
                </p:cNvPr>
                <p:cNvCxnSpPr>
                  <a:stCxn id="40016" idx="7"/>
                </p:cNvCxnSpPr>
                <p:nvPr/>
              </p:nvCxnSpPr>
              <p:spPr>
                <a:xfrm rot="10800000" flipH="1">
                  <a:off x="10630553" y="3328905"/>
                  <a:ext cx="774300" cy="705300"/>
                </a:xfrm>
                <a:prstGeom prst="straightConnector1">
                  <a:avLst/>
                </a:prstGeom>
                <a:noFill/>
                <a:ln w="19050" cap="flat" cmpd="sng">
                  <a:solidFill>
                    <a:srgbClr val="A5A5A5"/>
                  </a:solidFill>
                  <a:prstDash val="dot"/>
                  <a:miter lim="800000"/>
                  <a:headEnd type="none" w="sm" len="sm"/>
                  <a:tailEnd type="none" w="sm" len="sm"/>
                </a:ln>
              </p:spPr>
            </p:cxnSp>
            <p:cxnSp>
              <p:nvCxnSpPr>
                <p:cNvPr id="39941" name="Google Shape;1007;p121">
                  <a:extLst>
                    <a:ext uri="{FF2B5EF4-FFF2-40B4-BE49-F238E27FC236}">
                      <a16:creationId xmlns:a16="http://schemas.microsoft.com/office/drawing/2014/main" id="{C551E142-DE0A-B4CD-1635-3ED865DF1923}"/>
                    </a:ext>
                  </a:extLst>
                </p:cNvPr>
                <p:cNvCxnSpPr/>
                <p:nvPr/>
              </p:nvCxnSpPr>
              <p:spPr>
                <a:xfrm>
                  <a:off x="8127077" y="3038801"/>
                  <a:ext cx="1098830" cy="27633"/>
                </a:xfrm>
                <a:prstGeom prst="straightConnector1">
                  <a:avLst/>
                </a:prstGeom>
                <a:noFill/>
                <a:ln w="19050" cap="flat" cmpd="sng">
                  <a:solidFill>
                    <a:srgbClr val="A5A5A5"/>
                  </a:solidFill>
                  <a:prstDash val="dot"/>
                  <a:miter lim="800000"/>
                  <a:headEnd type="none" w="sm" len="sm"/>
                  <a:tailEnd type="none" w="sm" len="sm"/>
                </a:ln>
              </p:spPr>
            </p:cxnSp>
            <p:cxnSp>
              <p:nvCxnSpPr>
                <p:cNvPr id="39942" name="Google Shape;1008;p121">
                  <a:extLst>
                    <a:ext uri="{FF2B5EF4-FFF2-40B4-BE49-F238E27FC236}">
                      <a16:creationId xmlns:a16="http://schemas.microsoft.com/office/drawing/2014/main" id="{28AA5CEF-B521-4D1C-95EA-49972D88967D}"/>
                    </a:ext>
                  </a:extLst>
                </p:cNvPr>
                <p:cNvCxnSpPr/>
                <p:nvPr/>
              </p:nvCxnSpPr>
              <p:spPr>
                <a:xfrm>
                  <a:off x="5995594" y="3043715"/>
                  <a:ext cx="1333278" cy="6672"/>
                </a:xfrm>
                <a:prstGeom prst="straightConnector1">
                  <a:avLst/>
                </a:prstGeom>
                <a:noFill/>
                <a:ln w="19050" cap="flat" cmpd="sng">
                  <a:solidFill>
                    <a:srgbClr val="A5A5A5"/>
                  </a:solidFill>
                  <a:prstDash val="dot"/>
                  <a:miter lim="800000"/>
                  <a:headEnd type="none" w="sm" len="sm"/>
                  <a:tailEnd type="none" w="sm" len="sm"/>
                </a:ln>
              </p:spPr>
            </p:cxnSp>
            <p:cxnSp>
              <p:nvCxnSpPr>
                <p:cNvPr id="39943" name="Google Shape;1009;p121">
                  <a:extLst>
                    <a:ext uri="{FF2B5EF4-FFF2-40B4-BE49-F238E27FC236}">
                      <a16:creationId xmlns:a16="http://schemas.microsoft.com/office/drawing/2014/main" id="{3C57097F-EDB3-9F5F-FAFE-0C2FA7ECB0F2}"/>
                    </a:ext>
                  </a:extLst>
                </p:cNvPr>
                <p:cNvCxnSpPr/>
                <p:nvPr/>
              </p:nvCxnSpPr>
              <p:spPr>
                <a:xfrm>
                  <a:off x="3982502" y="3040415"/>
                  <a:ext cx="1132621" cy="9972"/>
                </a:xfrm>
                <a:prstGeom prst="straightConnector1">
                  <a:avLst/>
                </a:prstGeom>
                <a:noFill/>
                <a:ln w="19050" cap="flat" cmpd="sng">
                  <a:solidFill>
                    <a:srgbClr val="A5A5A5"/>
                  </a:solidFill>
                  <a:prstDash val="dot"/>
                  <a:miter lim="800000"/>
                  <a:headEnd type="none" w="sm" len="sm"/>
                  <a:tailEnd type="none" w="sm" len="sm"/>
                </a:ln>
              </p:spPr>
            </p:cxnSp>
            <p:cxnSp>
              <p:nvCxnSpPr>
                <p:cNvPr id="39944" name="Google Shape;1010;p121">
                  <a:extLst>
                    <a:ext uri="{FF2B5EF4-FFF2-40B4-BE49-F238E27FC236}">
                      <a16:creationId xmlns:a16="http://schemas.microsoft.com/office/drawing/2014/main" id="{03FDBF80-4E01-F9C9-BC1C-1ED1CD186852}"/>
                    </a:ext>
                  </a:extLst>
                </p:cNvPr>
                <p:cNvCxnSpPr/>
                <p:nvPr/>
              </p:nvCxnSpPr>
              <p:spPr>
                <a:xfrm rot="10800000" flipH="1">
                  <a:off x="9945953" y="3026113"/>
                  <a:ext cx="1410731" cy="2768"/>
                </a:xfrm>
                <a:prstGeom prst="straightConnector1">
                  <a:avLst/>
                </a:prstGeom>
                <a:noFill/>
                <a:ln w="19050" cap="flat" cmpd="sng">
                  <a:solidFill>
                    <a:srgbClr val="A5A5A5"/>
                  </a:solidFill>
                  <a:prstDash val="dot"/>
                  <a:miter lim="800000"/>
                  <a:headEnd type="none" w="sm" len="sm"/>
                  <a:tailEnd type="none" w="sm" len="sm"/>
                </a:ln>
              </p:spPr>
            </p:cxnSp>
          </p:grpSp>
          <p:pic>
            <p:nvPicPr>
              <p:cNvPr id="44" name="Google Shape;1011;p121" descr="A graph with a red and yellow graph&#10;&#10;Description automatically generated with medium confidence">
                <a:extLst>
                  <a:ext uri="{FF2B5EF4-FFF2-40B4-BE49-F238E27FC236}">
                    <a16:creationId xmlns:a16="http://schemas.microsoft.com/office/drawing/2014/main" id="{E27CC2EA-FE07-FCDF-0471-D13C0DC9374C}"/>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6629729" y="1509948"/>
                <a:ext cx="1184169" cy="846681"/>
              </a:xfrm>
              <a:prstGeom prst="rect">
                <a:avLst/>
              </a:prstGeom>
              <a:noFill/>
              <a:ln>
                <a:noFill/>
              </a:ln>
            </p:spPr>
          </p:pic>
          <p:pic>
            <p:nvPicPr>
              <p:cNvPr id="45" name="Google Shape;1012;p121" descr="A screen shot of a chart&#10;&#10;Description automatically generated">
                <a:extLst>
                  <a:ext uri="{FF2B5EF4-FFF2-40B4-BE49-F238E27FC236}">
                    <a16:creationId xmlns:a16="http://schemas.microsoft.com/office/drawing/2014/main" id="{0316E166-40E2-A643-F929-186F01C3F9D3}"/>
                  </a:ext>
                </a:extLst>
              </p:cNvPr>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8853245" y="1497411"/>
                <a:ext cx="1219237" cy="871754"/>
              </a:xfrm>
              <a:prstGeom prst="rect">
                <a:avLst/>
              </a:prstGeom>
              <a:noFill/>
              <a:ln>
                <a:noFill/>
              </a:ln>
            </p:spPr>
          </p:pic>
          <p:pic>
            <p:nvPicPr>
              <p:cNvPr id="46" name="Google Shape;1013;p121">
                <a:extLst>
                  <a:ext uri="{FF2B5EF4-FFF2-40B4-BE49-F238E27FC236}">
                    <a16:creationId xmlns:a16="http://schemas.microsoft.com/office/drawing/2014/main" id="{0C4F583F-44B6-F904-5F82-5BC71B0DE920}"/>
                  </a:ext>
                </a:extLst>
              </p:cNvPr>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4310178" y="1477666"/>
                <a:ext cx="1366960" cy="811212"/>
              </a:xfrm>
              <a:prstGeom prst="rect">
                <a:avLst/>
              </a:prstGeom>
              <a:noFill/>
              <a:ln>
                <a:noFill/>
              </a:ln>
            </p:spPr>
          </p:pic>
          <p:sp>
            <p:nvSpPr>
              <p:cNvPr id="47" name="Google Shape;1014;p121">
                <a:extLst>
                  <a:ext uri="{FF2B5EF4-FFF2-40B4-BE49-F238E27FC236}">
                    <a16:creationId xmlns:a16="http://schemas.microsoft.com/office/drawing/2014/main" id="{84076599-70D9-2154-4447-30FF789EE235}"/>
                  </a:ext>
                </a:extLst>
              </p:cNvPr>
              <p:cNvSpPr/>
              <p:nvPr/>
            </p:nvSpPr>
            <p:spPr>
              <a:xfrm>
                <a:off x="4074923" y="1435479"/>
                <a:ext cx="1710636" cy="995621"/>
              </a:xfrm>
              <a:prstGeom prst="roundRect">
                <a:avLst>
                  <a:gd name="adj" fmla="val 16667"/>
                </a:avLst>
              </a:prstGeom>
              <a:noFill/>
              <a:ln w="25400" cap="flat" cmpd="sng">
                <a:solidFill>
                  <a:srgbClr val="00537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 name="Google Shape;1015;p121">
                <a:extLst>
                  <a:ext uri="{FF2B5EF4-FFF2-40B4-BE49-F238E27FC236}">
                    <a16:creationId xmlns:a16="http://schemas.microsoft.com/office/drawing/2014/main" id="{C08EAD48-5BC9-1AA0-4518-9515DAE681EB}"/>
                  </a:ext>
                </a:extLst>
              </p:cNvPr>
              <p:cNvSpPr/>
              <p:nvPr/>
            </p:nvSpPr>
            <p:spPr>
              <a:xfrm>
                <a:off x="6329982" y="1450418"/>
                <a:ext cx="1710636" cy="995621"/>
              </a:xfrm>
              <a:prstGeom prst="roundRect">
                <a:avLst>
                  <a:gd name="adj" fmla="val 16667"/>
                </a:avLst>
              </a:prstGeom>
              <a:noFill/>
              <a:ln w="25400" cap="flat" cmpd="sng">
                <a:solidFill>
                  <a:srgbClr val="00537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 name="Google Shape;1016;p121">
                <a:extLst>
                  <a:ext uri="{FF2B5EF4-FFF2-40B4-BE49-F238E27FC236}">
                    <a16:creationId xmlns:a16="http://schemas.microsoft.com/office/drawing/2014/main" id="{EE0B50D3-E904-5B83-D878-BBFCA1297507}"/>
                  </a:ext>
                </a:extLst>
              </p:cNvPr>
              <p:cNvSpPr/>
              <p:nvPr/>
            </p:nvSpPr>
            <p:spPr>
              <a:xfrm>
                <a:off x="8585042" y="1419696"/>
                <a:ext cx="1710636" cy="995621"/>
              </a:xfrm>
              <a:prstGeom prst="roundRect">
                <a:avLst>
                  <a:gd name="adj" fmla="val 16667"/>
                </a:avLst>
              </a:prstGeom>
              <a:noFill/>
              <a:ln w="25400" cap="flat" cmpd="sng">
                <a:solidFill>
                  <a:srgbClr val="00537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0" name="Google Shape;1017;p121">
                <a:extLst>
                  <a:ext uri="{FF2B5EF4-FFF2-40B4-BE49-F238E27FC236}">
                    <a16:creationId xmlns:a16="http://schemas.microsoft.com/office/drawing/2014/main" id="{877951C8-67DB-BF87-90D4-58081E811941}"/>
                  </a:ext>
                </a:extLst>
              </p:cNvPr>
              <p:cNvCxnSpPr>
                <a:cxnSpLocks/>
                <a:stCxn id="39992" idx="7"/>
              </p:cNvCxnSpPr>
              <p:nvPr/>
            </p:nvCxnSpPr>
            <p:spPr>
              <a:xfrm rot="10800000" flipH="1">
                <a:off x="8152757" y="3347146"/>
                <a:ext cx="2499599" cy="936299"/>
              </a:xfrm>
              <a:prstGeom prst="straightConnector1">
                <a:avLst/>
              </a:prstGeom>
              <a:noFill/>
              <a:ln w="19050" cap="flat" cmpd="sng">
                <a:solidFill>
                  <a:srgbClr val="A5A5A5"/>
                </a:solidFill>
                <a:prstDash val="dot"/>
                <a:miter lim="800000"/>
                <a:headEnd type="none" w="sm" len="sm"/>
                <a:tailEnd type="none" w="sm" len="sm"/>
              </a:ln>
            </p:spPr>
          </p:cxnSp>
          <p:cxnSp>
            <p:nvCxnSpPr>
              <p:cNvPr id="51" name="Google Shape;1018;p121">
                <a:extLst>
                  <a:ext uri="{FF2B5EF4-FFF2-40B4-BE49-F238E27FC236}">
                    <a16:creationId xmlns:a16="http://schemas.microsoft.com/office/drawing/2014/main" id="{E860EA62-CB7B-F600-6C4B-2D173B5E1218}"/>
                  </a:ext>
                </a:extLst>
              </p:cNvPr>
              <p:cNvCxnSpPr>
                <a:endCxn id="58" idx="1"/>
              </p:cNvCxnSpPr>
              <p:nvPr/>
            </p:nvCxnSpPr>
            <p:spPr>
              <a:xfrm rot="10800000" flipH="1">
                <a:off x="4968557" y="3351080"/>
                <a:ext cx="2003700" cy="838200"/>
              </a:xfrm>
              <a:prstGeom prst="straightConnector1">
                <a:avLst/>
              </a:prstGeom>
              <a:noFill/>
              <a:ln w="19050" cap="flat" cmpd="sng">
                <a:solidFill>
                  <a:srgbClr val="A5A5A5"/>
                </a:solidFill>
                <a:prstDash val="dot"/>
                <a:miter lim="800000"/>
                <a:headEnd type="none" w="sm" len="sm"/>
                <a:tailEnd type="none" w="sm" len="sm"/>
              </a:ln>
            </p:spPr>
          </p:cxnSp>
          <p:cxnSp>
            <p:nvCxnSpPr>
              <p:cNvPr id="52" name="Google Shape;1019;p121">
                <a:extLst>
                  <a:ext uri="{FF2B5EF4-FFF2-40B4-BE49-F238E27FC236}">
                    <a16:creationId xmlns:a16="http://schemas.microsoft.com/office/drawing/2014/main" id="{7D4D4650-EE4F-4BC9-8F73-640F5B8EAD92}"/>
                  </a:ext>
                </a:extLst>
              </p:cNvPr>
              <p:cNvCxnSpPr/>
              <p:nvPr/>
            </p:nvCxnSpPr>
            <p:spPr>
              <a:xfrm rot="10800000" flipH="1">
                <a:off x="3794355" y="3597829"/>
                <a:ext cx="5064336" cy="713208"/>
              </a:xfrm>
              <a:prstGeom prst="straightConnector1">
                <a:avLst/>
              </a:prstGeom>
              <a:noFill/>
              <a:ln w="19050" cap="flat" cmpd="sng">
                <a:solidFill>
                  <a:srgbClr val="A5A5A5"/>
                </a:solidFill>
                <a:prstDash val="dot"/>
                <a:miter lim="800000"/>
                <a:headEnd type="none" w="sm" len="sm"/>
                <a:tailEnd type="none" w="sm" len="sm"/>
              </a:ln>
            </p:spPr>
          </p:cxnSp>
          <p:cxnSp>
            <p:nvCxnSpPr>
              <p:cNvPr id="53" name="Google Shape;1020;p121">
                <a:extLst>
                  <a:ext uri="{FF2B5EF4-FFF2-40B4-BE49-F238E27FC236}">
                    <a16:creationId xmlns:a16="http://schemas.microsoft.com/office/drawing/2014/main" id="{9DA698E3-FC78-42DE-17EB-DB0BA69E298E}"/>
                  </a:ext>
                </a:extLst>
              </p:cNvPr>
              <p:cNvCxnSpPr>
                <a:stCxn id="47" idx="2"/>
              </p:cNvCxnSpPr>
              <p:nvPr/>
            </p:nvCxnSpPr>
            <p:spPr>
              <a:xfrm flipH="1">
                <a:off x="3918341" y="2431100"/>
                <a:ext cx="1011900" cy="604500"/>
              </a:xfrm>
              <a:prstGeom prst="straightConnector1">
                <a:avLst/>
              </a:prstGeom>
              <a:noFill/>
              <a:ln w="19050" cap="flat" cmpd="sng">
                <a:solidFill>
                  <a:srgbClr val="A5A5A5"/>
                </a:solidFill>
                <a:prstDash val="dot"/>
                <a:miter lim="800000"/>
                <a:headEnd type="none" w="sm" len="sm"/>
                <a:tailEnd type="none" w="sm" len="sm"/>
              </a:ln>
            </p:spPr>
          </p:cxnSp>
          <p:cxnSp>
            <p:nvCxnSpPr>
              <p:cNvPr id="54" name="Google Shape;1021;p121">
                <a:extLst>
                  <a:ext uri="{FF2B5EF4-FFF2-40B4-BE49-F238E27FC236}">
                    <a16:creationId xmlns:a16="http://schemas.microsoft.com/office/drawing/2014/main" id="{BF28F00D-CE6D-3A8C-9872-20D88B0CC7DE}"/>
                  </a:ext>
                </a:extLst>
              </p:cNvPr>
              <p:cNvCxnSpPr/>
              <p:nvPr/>
            </p:nvCxnSpPr>
            <p:spPr>
              <a:xfrm flipH="1">
                <a:off x="3886857" y="2496404"/>
                <a:ext cx="3639203" cy="555728"/>
              </a:xfrm>
              <a:prstGeom prst="straightConnector1">
                <a:avLst/>
              </a:prstGeom>
              <a:noFill/>
              <a:ln w="19050" cap="flat" cmpd="sng">
                <a:solidFill>
                  <a:srgbClr val="A5A5A5"/>
                </a:solidFill>
                <a:prstDash val="dot"/>
                <a:miter lim="800000"/>
                <a:headEnd type="none" w="sm" len="sm"/>
                <a:tailEnd type="none" w="sm" len="sm"/>
              </a:ln>
            </p:spPr>
          </p:cxnSp>
          <p:cxnSp>
            <p:nvCxnSpPr>
              <p:cNvPr id="55" name="Google Shape;1022;p121">
                <a:extLst>
                  <a:ext uri="{FF2B5EF4-FFF2-40B4-BE49-F238E27FC236}">
                    <a16:creationId xmlns:a16="http://schemas.microsoft.com/office/drawing/2014/main" id="{C62EFB7F-AAA0-A14A-29CB-B37BF6219160}"/>
                  </a:ext>
                </a:extLst>
              </p:cNvPr>
              <p:cNvCxnSpPr/>
              <p:nvPr/>
            </p:nvCxnSpPr>
            <p:spPr>
              <a:xfrm flipH="1">
                <a:off x="7540387" y="2400347"/>
                <a:ext cx="1958155" cy="1328470"/>
              </a:xfrm>
              <a:prstGeom prst="straightConnector1">
                <a:avLst/>
              </a:prstGeom>
              <a:noFill/>
              <a:ln w="19050" cap="flat" cmpd="sng">
                <a:solidFill>
                  <a:srgbClr val="A5A5A5"/>
                </a:solidFill>
                <a:prstDash val="dot"/>
                <a:miter lim="800000"/>
                <a:headEnd type="none" w="sm" len="sm"/>
                <a:tailEnd type="none" w="sm" len="sm"/>
              </a:ln>
            </p:spPr>
          </p:cxnSp>
          <p:cxnSp>
            <p:nvCxnSpPr>
              <p:cNvPr id="56" name="Google Shape;1023;p121">
                <a:extLst>
                  <a:ext uri="{FF2B5EF4-FFF2-40B4-BE49-F238E27FC236}">
                    <a16:creationId xmlns:a16="http://schemas.microsoft.com/office/drawing/2014/main" id="{869AF23A-5CA6-F456-13F3-94C1BF36642C}"/>
                  </a:ext>
                </a:extLst>
              </p:cNvPr>
              <p:cNvCxnSpPr>
                <a:stCxn id="59" idx="1"/>
              </p:cNvCxnSpPr>
              <p:nvPr/>
            </p:nvCxnSpPr>
            <p:spPr>
              <a:xfrm rot="10800000">
                <a:off x="7289302" y="2516885"/>
                <a:ext cx="3222600" cy="808500"/>
              </a:xfrm>
              <a:prstGeom prst="straightConnector1">
                <a:avLst/>
              </a:prstGeom>
              <a:noFill/>
              <a:ln w="19050" cap="flat" cmpd="sng">
                <a:solidFill>
                  <a:srgbClr val="A5A5A5"/>
                </a:solidFill>
                <a:prstDash val="dot"/>
                <a:miter lim="800000"/>
                <a:headEnd type="none" w="sm" len="sm"/>
                <a:tailEnd type="none" w="sm" len="sm"/>
              </a:ln>
            </p:spPr>
          </p:cxnSp>
          <p:cxnSp>
            <p:nvCxnSpPr>
              <p:cNvPr id="57" name="Google Shape;1024;p121">
                <a:extLst>
                  <a:ext uri="{FF2B5EF4-FFF2-40B4-BE49-F238E27FC236}">
                    <a16:creationId xmlns:a16="http://schemas.microsoft.com/office/drawing/2014/main" id="{172936A5-5FB2-AEFB-8263-AF99DF092F24}"/>
                  </a:ext>
                </a:extLst>
              </p:cNvPr>
              <p:cNvCxnSpPr/>
              <p:nvPr/>
            </p:nvCxnSpPr>
            <p:spPr>
              <a:xfrm rot="10800000">
                <a:off x="4958899" y="2517045"/>
                <a:ext cx="2116533" cy="772120"/>
              </a:xfrm>
              <a:prstGeom prst="straightConnector1">
                <a:avLst/>
              </a:prstGeom>
              <a:noFill/>
              <a:ln w="19050" cap="flat" cmpd="sng">
                <a:solidFill>
                  <a:srgbClr val="A5A5A5"/>
                </a:solidFill>
                <a:prstDash val="dot"/>
                <a:miter lim="800000"/>
                <a:headEnd type="none" w="sm" len="sm"/>
                <a:tailEnd type="none" w="sm" len="sm"/>
              </a:ln>
            </p:spPr>
          </p:cxnSp>
        </p:grpSp>
        <p:pic>
          <p:nvPicPr>
            <p:cNvPr id="40057" name="Google Shape;802;p118" descr="A blue and black logo&#10;&#10;Description automatically generated">
              <a:extLst>
                <a:ext uri="{FF2B5EF4-FFF2-40B4-BE49-F238E27FC236}">
                  <a16:creationId xmlns:a16="http://schemas.microsoft.com/office/drawing/2014/main" id="{B1B58929-4E51-9BD6-93A0-CCAF54FF42B7}"/>
                </a:ext>
              </a:extLst>
            </p:cNvPr>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6464877" y="4371220"/>
              <a:ext cx="968257" cy="650067"/>
            </a:xfrm>
            <a:prstGeom prst="rect">
              <a:avLst/>
            </a:prstGeom>
            <a:noFill/>
            <a:ln>
              <a:noFill/>
            </a:ln>
          </p:spPr>
        </p:pic>
        <p:pic>
          <p:nvPicPr>
            <p:cNvPr id="40058" name="Picture 40057" descr="A blue and grey logo&#10;&#10;Description automatically generated">
              <a:extLst>
                <a:ext uri="{FF2B5EF4-FFF2-40B4-BE49-F238E27FC236}">
                  <a16:creationId xmlns:a16="http://schemas.microsoft.com/office/drawing/2014/main" id="{8D1ABB1B-967F-8AEC-7C28-D90BAFA985BF}"/>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129192" y="4486658"/>
              <a:ext cx="574468" cy="574468"/>
            </a:xfrm>
            <a:prstGeom prst="rect">
              <a:avLst/>
            </a:prstGeom>
          </p:spPr>
        </p:pic>
        <p:pic>
          <p:nvPicPr>
            <p:cNvPr id="40059" name="Graphic 40058">
              <a:extLst>
                <a:ext uri="{FF2B5EF4-FFF2-40B4-BE49-F238E27FC236}">
                  <a16:creationId xmlns:a16="http://schemas.microsoft.com/office/drawing/2014/main" id="{39ACE1A6-EC7C-6741-417F-65854E36F290}"/>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6697234" y="5505081"/>
              <a:ext cx="612000" cy="611997"/>
            </a:xfrm>
            <a:prstGeom prst="rect">
              <a:avLst/>
            </a:prstGeom>
          </p:spPr>
        </p:pic>
        <p:pic>
          <p:nvPicPr>
            <p:cNvPr id="40060" name="Graphic 40059">
              <a:extLst>
                <a:ext uri="{FF2B5EF4-FFF2-40B4-BE49-F238E27FC236}">
                  <a16:creationId xmlns:a16="http://schemas.microsoft.com/office/drawing/2014/main" id="{7873C20E-2B8D-AA42-5F7D-B8957B804C3C}"/>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743973" y="4969088"/>
              <a:ext cx="612000" cy="611997"/>
            </a:xfrm>
            <a:prstGeom prst="rect">
              <a:avLst/>
            </a:prstGeom>
          </p:spPr>
        </p:pic>
        <p:pic>
          <p:nvPicPr>
            <p:cNvPr id="40061" name="Graphic 40060">
              <a:extLst>
                <a:ext uri="{FF2B5EF4-FFF2-40B4-BE49-F238E27FC236}">
                  <a16:creationId xmlns:a16="http://schemas.microsoft.com/office/drawing/2014/main" id="{B52733E2-341B-C9A8-58B6-D83F7F65E9ED}"/>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272775" y="5171380"/>
              <a:ext cx="612000" cy="611997"/>
            </a:xfrm>
            <a:prstGeom prst="rect">
              <a:avLst/>
            </a:prstGeom>
          </p:spPr>
        </p:pic>
        <p:pic>
          <p:nvPicPr>
            <p:cNvPr id="40062" name="Graphic 40061">
              <a:extLst>
                <a:ext uri="{FF2B5EF4-FFF2-40B4-BE49-F238E27FC236}">
                  <a16:creationId xmlns:a16="http://schemas.microsoft.com/office/drawing/2014/main" id="{76F86418-AF91-D694-D6B2-FEEA7D139FE8}"/>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7201867" y="5253677"/>
              <a:ext cx="612000" cy="611997"/>
            </a:xfrm>
            <a:prstGeom prst="rect">
              <a:avLst/>
            </a:prstGeom>
          </p:spPr>
        </p:pic>
        <p:pic>
          <p:nvPicPr>
            <p:cNvPr id="40063" name="Graphic 40062">
              <a:extLst>
                <a:ext uri="{FF2B5EF4-FFF2-40B4-BE49-F238E27FC236}">
                  <a16:creationId xmlns:a16="http://schemas.microsoft.com/office/drawing/2014/main" id="{0E9EBA17-239B-6D8C-30BF-17E4399CE585}"/>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6750336" y="5002274"/>
              <a:ext cx="612000" cy="611997"/>
            </a:xfrm>
            <a:prstGeom prst="rect">
              <a:avLst/>
            </a:prstGeom>
          </p:spPr>
        </p:pic>
        <p:pic>
          <p:nvPicPr>
            <p:cNvPr id="40064" name="Google Shape;310;p48" descr="A blue circle with white text&#10;&#10;Description automatically generated">
              <a:extLst>
                <a:ext uri="{FF2B5EF4-FFF2-40B4-BE49-F238E27FC236}">
                  <a16:creationId xmlns:a16="http://schemas.microsoft.com/office/drawing/2014/main" id="{154A95C4-830E-30B2-ED07-8DF5BD9BCFC3}"/>
                </a:ext>
              </a:extLst>
            </p:cNvPr>
            <p:cNvPicPr preferRelativeResize="0">
              <a:picLocks noChangeAspect="1"/>
            </p:cNvPicPr>
            <p:nvPr/>
          </p:nvPicPr>
          <p:blipFill rotWithShape="1">
            <a:blip r:embed="rId29" cstate="screen">
              <a:alphaModFix/>
              <a:extLst>
                <a:ext uri="{28A0092B-C50C-407E-A947-70E740481C1C}">
                  <a14:useLocalDpi xmlns:a14="http://schemas.microsoft.com/office/drawing/2010/main"/>
                </a:ext>
              </a:extLst>
            </a:blip>
            <a:srcRect/>
            <a:stretch/>
          </p:blipFill>
          <p:spPr>
            <a:xfrm>
              <a:off x="10570897" y="4314189"/>
              <a:ext cx="1080000" cy="1080000"/>
            </a:xfrm>
            <a:prstGeom prst="rect">
              <a:avLst/>
            </a:prstGeom>
            <a:noFill/>
            <a:ln>
              <a:noFill/>
            </a:ln>
          </p:spPr>
        </p:pic>
        <p:pic>
          <p:nvPicPr>
            <p:cNvPr id="40065" name="Picture 40064" descr="A blue and black text&#10;&#10;Description automatically generated">
              <a:extLst>
                <a:ext uri="{FF2B5EF4-FFF2-40B4-BE49-F238E27FC236}">
                  <a16:creationId xmlns:a16="http://schemas.microsoft.com/office/drawing/2014/main" id="{4C245138-79B7-7786-C4E9-3D475C3F630D}"/>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8813925" y="4479230"/>
              <a:ext cx="2105761" cy="1403841"/>
            </a:xfrm>
            <a:prstGeom prst="rect">
              <a:avLst/>
            </a:prstGeom>
          </p:spPr>
        </p:pic>
        <p:pic>
          <p:nvPicPr>
            <p:cNvPr id="4" name="Picture 3" descr="A blue circle with white owl face in it&#10;&#10;AI-generated content may be incorrect.">
              <a:extLst>
                <a:ext uri="{FF2B5EF4-FFF2-40B4-BE49-F238E27FC236}">
                  <a16:creationId xmlns:a16="http://schemas.microsoft.com/office/drawing/2014/main" id="{B729FA4B-D3AD-3BBF-B374-E8AD928814DA}"/>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7387677" y="4241059"/>
              <a:ext cx="790630" cy="790630"/>
            </a:xfrm>
            <a:prstGeom prst="rect">
              <a:avLst/>
            </a:prstGeom>
          </p:spPr>
        </p:pic>
      </p:grpSp>
    </p:spTree>
    <p:extLst>
      <p:ext uri="{BB962C8B-B14F-4D97-AF65-F5344CB8AC3E}">
        <p14:creationId xmlns:p14="http://schemas.microsoft.com/office/powerpoint/2010/main" val="2215465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128"/>
          <p:cNvSpPr/>
          <p:nvPr/>
        </p:nvSpPr>
        <p:spPr>
          <a:xfrm>
            <a:off x="7783349" y="0"/>
            <a:ext cx="4408651" cy="6858000"/>
          </a:xfrm>
          <a:prstGeom prst="rect">
            <a:avLst/>
          </a:prstGeom>
          <a:solidFill>
            <a:srgbClr val="A7A8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lang="en-GB" sz="1400" b="0" i="0" u="none" strike="noStrike" cap="none" noProof="0" dirty="0">
              <a:solidFill>
                <a:srgbClr val="A7A8AC"/>
              </a:solidFill>
              <a:latin typeface="Arial"/>
              <a:ea typeface="Arial"/>
              <a:cs typeface="Arial"/>
              <a:sym typeface="Arial"/>
            </a:endParaRPr>
          </a:p>
        </p:txBody>
      </p:sp>
      <p:sp>
        <p:nvSpPr>
          <p:cNvPr id="1269" name="Google Shape;1269;p128"/>
          <p:cNvSpPr txBox="1">
            <a:spLocks noGrp="1"/>
          </p:cNvSpPr>
          <p:nvPr>
            <p:ph type="title"/>
          </p:nvPr>
        </p:nvSpPr>
        <p:spPr>
          <a:xfrm>
            <a:off x="554736" y="355092"/>
            <a:ext cx="69677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noProof="0" dirty="0"/>
              <a:t>Questions? </a:t>
            </a:r>
          </a:p>
        </p:txBody>
      </p:sp>
      <p:pic>
        <p:nvPicPr>
          <p:cNvPr id="1270" name="Google Shape;1270;p128" descr="A person in a suit and glasses&#10;&#10;Description automatically generated"/>
          <p:cNvPicPr preferRelativeResize="0"/>
          <p:nvPr/>
        </p:nvPicPr>
        <p:blipFill rotWithShape="1">
          <a:blip r:embed="rId3">
            <a:alphaModFix/>
          </a:blip>
          <a:srcRect/>
          <a:stretch/>
        </p:blipFill>
        <p:spPr>
          <a:xfrm>
            <a:off x="7615030" y="0"/>
            <a:ext cx="4576970" cy="6858000"/>
          </a:xfrm>
          <a:prstGeom prst="rect">
            <a:avLst/>
          </a:prstGeom>
          <a:noFill/>
          <a:ln>
            <a:noFill/>
          </a:ln>
        </p:spPr>
      </p:pic>
      <p:pic>
        <p:nvPicPr>
          <p:cNvPr id="1271" name="Google Shape;1271;p128" descr="A qr code with blue squares&#10;&#10;Description automatically generated"/>
          <p:cNvPicPr preferRelativeResize="0"/>
          <p:nvPr/>
        </p:nvPicPr>
        <p:blipFill rotWithShape="1">
          <a:blip r:embed="rId4">
            <a:alphaModFix/>
          </a:blip>
          <a:srcRect/>
          <a:stretch/>
        </p:blipFill>
        <p:spPr>
          <a:xfrm>
            <a:off x="4133882" y="3243545"/>
            <a:ext cx="3181631" cy="3181631"/>
          </a:xfrm>
          <a:prstGeom prst="rect">
            <a:avLst/>
          </a:prstGeom>
          <a:noFill/>
          <a:ln>
            <a:noFill/>
          </a:ln>
        </p:spPr>
      </p:pic>
      <p:pic>
        <p:nvPicPr>
          <p:cNvPr id="1272" name="Google Shape;1272;p128" descr="A qr code on a white background&#10;&#10;Description automatically generated"/>
          <p:cNvPicPr preferRelativeResize="0"/>
          <p:nvPr/>
        </p:nvPicPr>
        <p:blipFill rotWithShape="1">
          <a:blip r:embed="rId5">
            <a:alphaModFix/>
          </a:blip>
          <a:srcRect/>
          <a:stretch/>
        </p:blipFill>
        <p:spPr>
          <a:xfrm>
            <a:off x="554736" y="3243544"/>
            <a:ext cx="3181631" cy="3181631"/>
          </a:xfrm>
          <a:prstGeom prst="rect">
            <a:avLst/>
          </a:prstGeom>
          <a:noFill/>
          <a:ln>
            <a:noFill/>
          </a:ln>
        </p:spPr>
      </p:pic>
      <p:sp>
        <p:nvSpPr>
          <p:cNvPr id="1273" name="Google Shape;1273;p128"/>
          <p:cNvSpPr txBox="1"/>
          <p:nvPr/>
        </p:nvSpPr>
        <p:spPr>
          <a:xfrm>
            <a:off x="343566" y="1265393"/>
            <a:ext cx="7439783" cy="4981002"/>
          </a:xfrm>
          <a:prstGeom prst="rect">
            <a:avLst/>
          </a:prstGeom>
          <a:noFill/>
          <a:ln>
            <a:noFill/>
          </a:ln>
        </p:spPr>
        <p:txBody>
          <a:bodyPr spcFirstLastPara="1" wrap="square" lIns="91425" tIns="45700" rIns="91425" bIns="45700" anchor="t" anchorCtr="0">
            <a:normAutofit/>
          </a:bodyPr>
          <a:lstStyle/>
          <a:p>
            <a:pPr marL="114300" marR="0" lvl="0" indent="0" algn="l" rtl="0">
              <a:lnSpc>
                <a:spcPct val="90000"/>
              </a:lnSpc>
              <a:spcBef>
                <a:spcPts val="0"/>
              </a:spcBef>
              <a:spcAft>
                <a:spcPts val="0"/>
              </a:spcAft>
              <a:buNone/>
            </a:pPr>
            <a:endParaRPr lang="en-GB" sz="2000" b="1" i="0" u="none" strike="noStrike" cap="none" noProof="0" dirty="0">
              <a:solidFill>
                <a:schemeClr val="lt1"/>
              </a:solidFill>
              <a:latin typeface="Roboto"/>
              <a:ea typeface="Roboto"/>
              <a:cs typeface="Roboto"/>
              <a:sym typeface="Roboto"/>
            </a:endParaRPr>
          </a:p>
          <a:p>
            <a:pPr marL="114300" marR="0" lvl="0" indent="0" algn="l" rtl="0">
              <a:lnSpc>
                <a:spcPct val="90000"/>
              </a:lnSpc>
              <a:spcBef>
                <a:spcPts val="1200"/>
              </a:spcBef>
              <a:spcAft>
                <a:spcPts val="0"/>
              </a:spcAft>
              <a:buNone/>
            </a:pPr>
            <a:endParaRPr lang="en-GB" sz="2000" b="1" i="0" u="none" strike="noStrike" cap="none" noProof="0" dirty="0">
              <a:solidFill>
                <a:schemeClr val="lt1"/>
              </a:solidFill>
              <a:latin typeface="Roboto"/>
              <a:ea typeface="Roboto"/>
              <a:cs typeface="Roboto"/>
              <a:sym typeface="Roboto"/>
            </a:endParaRPr>
          </a:p>
          <a:p>
            <a:pPr marL="114300" marR="0" lvl="0" indent="0" algn="l" rtl="0">
              <a:lnSpc>
                <a:spcPct val="90000"/>
              </a:lnSpc>
              <a:spcBef>
                <a:spcPts val="1200"/>
              </a:spcBef>
              <a:spcAft>
                <a:spcPts val="0"/>
              </a:spcAft>
              <a:buNone/>
            </a:pPr>
            <a:r>
              <a:rPr lang="en-GB" sz="2400" b="1" i="0" u="none" strike="noStrike" cap="none" noProof="0" dirty="0" err="1">
                <a:solidFill>
                  <a:schemeClr val="lt1"/>
                </a:solidFill>
                <a:latin typeface="Roboto"/>
                <a:ea typeface="Roboto"/>
                <a:cs typeface="Roboto"/>
                <a:sym typeface="Roboto"/>
              </a:rPr>
              <a:t>Reprex</a:t>
            </a:r>
            <a:r>
              <a:rPr lang="en-GB" sz="2000" b="1" i="0" u="none" strike="noStrike" cap="none" noProof="0" dirty="0">
                <a:solidFill>
                  <a:schemeClr val="lt1"/>
                </a:solidFill>
                <a:latin typeface="Roboto"/>
                <a:ea typeface="Roboto"/>
                <a:cs typeface="Roboto"/>
                <a:sym typeface="Roboto"/>
              </a:rPr>
              <a:t> </a:t>
            </a:r>
            <a:r>
              <a:rPr lang="en-GB" sz="2400" b="1" i="0" u="sng" strike="noStrike" cap="none" noProof="0" dirty="0">
                <a:solidFill>
                  <a:srgbClr val="00348A"/>
                </a:solidFill>
                <a:latin typeface="Roboto"/>
                <a:ea typeface="Roboto"/>
                <a:cs typeface="Roboto"/>
                <a:sym typeface="Roboto"/>
                <a:hlinkClick r:id="rId6">
                  <a:extLst>
                    <a:ext uri="{A12FA001-AC4F-418D-AE19-62706E023703}">
                      <ahyp:hlinkClr xmlns:ahyp="http://schemas.microsoft.com/office/drawing/2018/hyperlinkcolor" val="tx"/>
                    </a:ext>
                  </a:extLst>
                </a:hlinkClick>
              </a:rPr>
              <a:t>reprex.nl/contact</a:t>
            </a:r>
            <a:endParaRPr lang="en-GB" sz="2400" b="1" i="0" u="none" strike="noStrike" cap="none" noProof="0" dirty="0">
              <a:solidFill>
                <a:srgbClr val="00348A"/>
              </a:solidFill>
              <a:latin typeface="Roboto"/>
              <a:ea typeface="Roboto"/>
              <a:cs typeface="Roboto"/>
              <a:sym typeface="Roboto"/>
            </a:endParaRPr>
          </a:p>
          <a:p>
            <a:pPr marL="114300" marR="0" lvl="0" indent="0" algn="l" rtl="0">
              <a:lnSpc>
                <a:spcPct val="90000"/>
              </a:lnSpc>
              <a:spcBef>
                <a:spcPts val="1200"/>
              </a:spcBef>
              <a:spcAft>
                <a:spcPts val="0"/>
              </a:spcAft>
              <a:buNone/>
            </a:pPr>
            <a:r>
              <a:rPr lang="en-GB" sz="2400" b="1" i="0" u="none" strike="noStrike" cap="none" noProof="0" dirty="0">
                <a:solidFill>
                  <a:schemeClr val="lt1"/>
                </a:solidFill>
                <a:latin typeface="Roboto"/>
                <a:ea typeface="Roboto"/>
                <a:cs typeface="Roboto"/>
                <a:sym typeface="Roboto"/>
              </a:rPr>
              <a:t>Daniel Antal </a:t>
            </a:r>
            <a:r>
              <a:rPr lang="en-GB" sz="2400" b="1" i="0" u="sng" strike="noStrike" cap="none" noProof="0" dirty="0">
                <a:solidFill>
                  <a:srgbClr val="00348A"/>
                </a:solidFill>
                <a:latin typeface="Roboto"/>
                <a:ea typeface="Roboto"/>
                <a:cs typeface="Roboto"/>
                <a:sym typeface="Roboto"/>
                <a:hlinkClick r:id="rId7">
                  <a:extLst>
                    <a:ext uri="{A12FA001-AC4F-418D-AE19-62706E023703}">
                      <ahyp:hlinkClr xmlns:ahyp="http://schemas.microsoft.com/office/drawing/2018/hyperlinkcolor" val="tx"/>
                    </a:ext>
                  </a:extLst>
                </a:hlinkClick>
              </a:rPr>
              <a:t>www.linkedin.com/in/antaldaniel</a:t>
            </a:r>
            <a:endParaRPr lang="en-GB" sz="2800" b="1" i="0" u="none" strike="noStrike" cap="none" noProof="0" dirty="0">
              <a:solidFill>
                <a:srgbClr val="00348A"/>
              </a:solidFill>
              <a:latin typeface="Roboto"/>
              <a:ea typeface="Roboto"/>
              <a:cs typeface="Roboto"/>
              <a:sym typeface="Roboto"/>
            </a:endParaRPr>
          </a:p>
          <a:p>
            <a:pPr marL="342900" marR="0" lvl="0" indent="-50800" algn="l" rtl="0">
              <a:lnSpc>
                <a:spcPct val="90000"/>
              </a:lnSpc>
              <a:spcBef>
                <a:spcPts val="1200"/>
              </a:spcBef>
              <a:spcAft>
                <a:spcPts val="0"/>
              </a:spcAft>
              <a:buClr>
                <a:srgbClr val="000000"/>
              </a:buClr>
              <a:buSzPts val="2800"/>
              <a:buFont typeface="Arial"/>
              <a:buNone/>
            </a:pPr>
            <a:endParaRPr lang="en-GB" sz="2800" b="0" i="0" u="none" strike="noStrike" cap="none" noProof="0"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1345A-A172-4C23-160D-80BEC1A62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9912B4-95C5-17B5-370C-BB548B052307}"/>
              </a:ext>
            </a:extLst>
          </p:cNvPr>
          <p:cNvSpPr>
            <a:spLocks noGrp="1"/>
          </p:cNvSpPr>
          <p:nvPr>
            <p:ph type="title"/>
          </p:nvPr>
        </p:nvSpPr>
        <p:spPr>
          <a:xfrm>
            <a:off x="440533" y="191959"/>
            <a:ext cx="2514600" cy="1380210"/>
          </a:xfrm>
        </p:spPr>
        <p:txBody>
          <a:bodyPr/>
          <a:lstStyle/>
          <a:p>
            <a:pPr algn="ctr"/>
            <a:r>
              <a:rPr lang="hu-HU" dirty="0"/>
              <a:t>ISO/IEC 22989:2022</a:t>
            </a:r>
            <a:endParaRPr lang="LID4096" dirty="0"/>
          </a:p>
        </p:txBody>
      </p:sp>
      <p:sp>
        <p:nvSpPr>
          <p:cNvPr id="3" name="Subtitle 2">
            <a:extLst>
              <a:ext uri="{FF2B5EF4-FFF2-40B4-BE49-F238E27FC236}">
                <a16:creationId xmlns:a16="http://schemas.microsoft.com/office/drawing/2014/main" id="{B12F8AB2-8967-3B2B-6588-D5CA06D3D880}"/>
              </a:ext>
            </a:extLst>
          </p:cNvPr>
          <p:cNvSpPr>
            <a:spLocks noGrp="1"/>
          </p:cNvSpPr>
          <p:nvPr>
            <p:ph type="subTitle" idx="1"/>
          </p:nvPr>
        </p:nvSpPr>
        <p:spPr>
          <a:xfrm>
            <a:off x="506540" y="1786081"/>
            <a:ext cx="2514600" cy="1938992"/>
          </a:xfrm>
        </p:spPr>
        <p:txBody>
          <a:bodyPr/>
          <a:lstStyle/>
          <a:p>
            <a:pPr algn="ctr"/>
            <a:r>
              <a:rPr lang="en-GB" dirty="0"/>
              <a:t>ISO/IEC 22989:2022</a:t>
            </a:r>
            <a:r>
              <a:rPr lang="hu-HU" dirty="0"/>
              <a:t> </a:t>
            </a:r>
            <a:r>
              <a:rPr lang="en-GB" dirty="0"/>
              <a:t>Artificial intelligence concepts and terminology</a:t>
            </a:r>
            <a:br>
              <a:rPr lang="hu-HU" dirty="0"/>
            </a:br>
            <a:r>
              <a:rPr lang="it-IT" dirty="0"/>
              <a:t>ISO/IEC 42001:2023 – AI Management Systems</a:t>
            </a:r>
            <a:endParaRPr lang="LID4096" dirty="0"/>
          </a:p>
        </p:txBody>
      </p:sp>
      <p:sp>
        <p:nvSpPr>
          <p:cNvPr id="6" name="TextBox 5">
            <a:extLst>
              <a:ext uri="{FF2B5EF4-FFF2-40B4-BE49-F238E27FC236}">
                <a16:creationId xmlns:a16="http://schemas.microsoft.com/office/drawing/2014/main" id="{13C98EA3-1C0D-51C9-77DF-8A6C33CEA061}"/>
              </a:ext>
            </a:extLst>
          </p:cNvPr>
          <p:cNvSpPr txBox="1"/>
          <p:nvPr/>
        </p:nvSpPr>
        <p:spPr>
          <a:xfrm>
            <a:off x="4291584" y="2246762"/>
            <a:ext cx="7152640" cy="1905330"/>
          </a:xfrm>
          <a:prstGeom prst="rect">
            <a:avLst/>
          </a:prstGeom>
          <a:solidFill>
            <a:srgbClr val="F2F2F2"/>
          </a:solidFill>
          <a:ln w="6350">
            <a:noFill/>
            <a:miter lim="800000"/>
          </a:ln>
          <a:effectLst>
            <a:outerShdw blurRad="50800" dist="38100" dir="2700000" algn="tl" rotWithShape="0">
              <a:prstClr val="black">
                <a:alpha val="40000"/>
              </a:prstClr>
            </a:outerShdw>
          </a:effectLst>
        </p:spPr>
        <p:txBody>
          <a:bodyPr wrap="square">
            <a:spAutoFit/>
          </a:bodyPr>
          <a:lstStyle/>
          <a:p>
            <a:pPr>
              <a:lnSpc>
                <a:spcPts val="3600"/>
              </a:lnSpc>
            </a:pPr>
            <a:r>
              <a:rPr lang="en-GB" sz="2800" dirty="0">
                <a:solidFill>
                  <a:schemeClr val="bg1"/>
                </a:solidFill>
              </a:rPr>
              <a:t>"an engineered system that generates outputs such as content, forecasts, recommendations or decisions for a given set of human-defined objectives."</a:t>
            </a:r>
            <a:endParaRPr lang="hu-HU" sz="2800" noProof="0" dirty="0">
              <a:solidFill>
                <a:schemeClr val="bg1"/>
              </a:solidFill>
            </a:endParaRPr>
          </a:p>
        </p:txBody>
      </p:sp>
      <p:pic>
        <p:nvPicPr>
          <p:cNvPr id="11" name="Picture 10" descr="A blue and white logo&#10;&#10;AI-generated content may be incorrect.">
            <a:extLst>
              <a:ext uri="{FF2B5EF4-FFF2-40B4-BE49-F238E27FC236}">
                <a16:creationId xmlns:a16="http://schemas.microsoft.com/office/drawing/2014/main" id="{61FBEE16-926E-A731-0DE6-756DB0A79FB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6540" y="3938985"/>
            <a:ext cx="2448593" cy="2448593"/>
          </a:xfrm>
          <a:prstGeom prst="rect">
            <a:avLst/>
          </a:prstGeom>
        </p:spPr>
      </p:pic>
    </p:spTree>
    <p:extLst>
      <p:ext uri="{BB962C8B-B14F-4D97-AF65-F5344CB8AC3E}">
        <p14:creationId xmlns:p14="http://schemas.microsoft.com/office/powerpoint/2010/main" val="571258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D6965-29D6-8480-198B-A901AF3C2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1C2E37-3AE2-FB5D-09AD-1615471DE4F6}"/>
              </a:ext>
            </a:extLst>
          </p:cNvPr>
          <p:cNvSpPr>
            <a:spLocks noGrp="1"/>
          </p:cNvSpPr>
          <p:nvPr>
            <p:ph type="title"/>
          </p:nvPr>
        </p:nvSpPr>
        <p:spPr/>
        <p:txBody>
          <a:bodyPr/>
          <a:lstStyle/>
          <a:p>
            <a:r>
              <a:rPr lang="en-GB" noProof="0" dirty="0"/>
              <a:t>AI &amp; Data Evolution</a:t>
            </a:r>
          </a:p>
        </p:txBody>
      </p:sp>
      <p:cxnSp>
        <p:nvCxnSpPr>
          <p:cNvPr id="5" name="Straight Arrow Connector 4">
            <a:extLst>
              <a:ext uri="{FF2B5EF4-FFF2-40B4-BE49-F238E27FC236}">
                <a16:creationId xmlns:a16="http://schemas.microsoft.com/office/drawing/2014/main" id="{18EB4C45-11F0-64EC-712F-285EE7929902}"/>
              </a:ext>
            </a:extLst>
          </p:cNvPr>
          <p:cNvCxnSpPr>
            <a:cxnSpLocks/>
          </p:cNvCxnSpPr>
          <p:nvPr/>
        </p:nvCxnSpPr>
        <p:spPr>
          <a:xfrm flipV="1">
            <a:off x="1026074" y="6431552"/>
            <a:ext cx="10207983" cy="34367"/>
          </a:xfrm>
          <a:prstGeom prst="straightConnector1">
            <a:avLst/>
          </a:prstGeom>
          <a:ln w="15875">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455F0C6-4158-F1C9-DCFE-E880AEED1D75}"/>
              </a:ext>
            </a:extLst>
          </p:cNvPr>
          <p:cNvCxnSpPr>
            <a:cxnSpLocks/>
            <a:stCxn id="17" idx="0"/>
            <a:endCxn id="7" idx="2"/>
          </p:cNvCxnSpPr>
          <p:nvPr/>
        </p:nvCxnSpPr>
        <p:spPr>
          <a:xfrm flipV="1">
            <a:off x="1037651" y="2369216"/>
            <a:ext cx="58937" cy="4062337"/>
          </a:xfrm>
          <a:prstGeom prst="straightConnector1">
            <a:avLst/>
          </a:prstGeom>
          <a:ln w="15875">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184117-F272-2A52-3211-90BFE76D4145}"/>
              </a:ext>
            </a:extLst>
          </p:cNvPr>
          <p:cNvSpPr txBox="1"/>
          <p:nvPr/>
        </p:nvSpPr>
        <p:spPr>
          <a:xfrm>
            <a:off x="227529" y="2061439"/>
            <a:ext cx="1738117" cy="307777"/>
          </a:xfrm>
          <a:prstGeom prst="rect">
            <a:avLst/>
          </a:prstGeom>
          <a:noFill/>
        </p:spPr>
        <p:txBody>
          <a:bodyPr wrap="square" rtlCol="0">
            <a:spAutoFit/>
          </a:bodyPr>
          <a:lstStyle/>
          <a:p>
            <a:pPr algn="ctr"/>
            <a:r>
              <a:rPr lang="en-GB" sz="1400" b="1" dirty="0">
                <a:solidFill>
                  <a:schemeClr val="bg1"/>
                </a:solidFill>
              </a:rPr>
              <a:t>Usability</a:t>
            </a:r>
            <a:endParaRPr lang="en-GB" sz="1400" b="1" noProof="0" dirty="0">
              <a:solidFill>
                <a:schemeClr val="bg1"/>
              </a:solidFill>
            </a:endParaRPr>
          </a:p>
        </p:txBody>
      </p:sp>
      <p:sp>
        <p:nvSpPr>
          <p:cNvPr id="8" name="TextBox 7">
            <a:extLst>
              <a:ext uri="{FF2B5EF4-FFF2-40B4-BE49-F238E27FC236}">
                <a16:creationId xmlns:a16="http://schemas.microsoft.com/office/drawing/2014/main" id="{280E0EE8-8DF9-5A02-CEB5-AE2FF2F4990F}"/>
              </a:ext>
            </a:extLst>
          </p:cNvPr>
          <p:cNvSpPr txBox="1"/>
          <p:nvPr/>
        </p:nvSpPr>
        <p:spPr>
          <a:xfrm>
            <a:off x="1702308" y="6488576"/>
            <a:ext cx="1061883" cy="307777"/>
          </a:xfrm>
          <a:prstGeom prst="rect">
            <a:avLst/>
          </a:prstGeom>
          <a:noFill/>
        </p:spPr>
        <p:txBody>
          <a:bodyPr wrap="square" rtlCol="0">
            <a:spAutoFit/>
          </a:bodyPr>
          <a:lstStyle/>
          <a:p>
            <a:pPr algn="ctr"/>
            <a:r>
              <a:rPr lang="en-GB" sz="1400" b="1" noProof="0" dirty="0">
                <a:solidFill>
                  <a:schemeClr val="bg1"/>
                </a:solidFill>
              </a:rPr>
              <a:t>1991-2000</a:t>
            </a:r>
          </a:p>
        </p:txBody>
      </p:sp>
      <p:sp>
        <p:nvSpPr>
          <p:cNvPr id="9" name="Arc 8">
            <a:extLst>
              <a:ext uri="{FF2B5EF4-FFF2-40B4-BE49-F238E27FC236}">
                <a16:creationId xmlns:a16="http://schemas.microsoft.com/office/drawing/2014/main" id="{CD485265-1756-BC7E-CBEA-9A27D1DB6350}"/>
              </a:ext>
            </a:extLst>
          </p:cNvPr>
          <p:cNvSpPr/>
          <p:nvPr/>
        </p:nvSpPr>
        <p:spPr>
          <a:xfrm rot="16200000">
            <a:off x="4501973" y="2784137"/>
            <a:ext cx="2953296" cy="4913251"/>
          </a:xfrm>
          <a:prstGeom prst="arc">
            <a:avLst>
              <a:gd name="adj1" fmla="val 16200000"/>
              <a:gd name="adj2" fmla="val 24441"/>
            </a:avLst>
          </a:prstGeom>
          <a:ln w="412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0" name="Arc 9">
            <a:extLst>
              <a:ext uri="{FF2B5EF4-FFF2-40B4-BE49-F238E27FC236}">
                <a16:creationId xmlns:a16="http://schemas.microsoft.com/office/drawing/2014/main" id="{2E392231-8070-C87D-681E-883495FCBB86}"/>
              </a:ext>
            </a:extLst>
          </p:cNvPr>
          <p:cNvSpPr/>
          <p:nvPr/>
        </p:nvSpPr>
        <p:spPr>
          <a:xfrm rot="16200000">
            <a:off x="7108675" y="1326503"/>
            <a:ext cx="2921331" cy="5216324"/>
          </a:xfrm>
          <a:prstGeom prst="arc">
            <a:avLst/>
          </a:prstGeom>
          <a:ln w="41275">
            <a:solidFill>
              <a:srgbClr val="051C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1" name="TextBox 10">
            <a:extLst>
              <a:ext uri="{FF2B5EF4-FFF2-40B4-BE49-F238E27FC236}">
                <a16:creationId xmlns:a16="http://schemas.microsoft.com/office/drawing/2014/main" id="{D7E885EF-4C04-40C9-E671-9D1C529C1681}"/>
              </a:ext>
            </a:extLst>
          </p:cNvPr>
          <p:cNvSpPr txBox="1"/>
          <p:nvPr/>
        </p:nvSpPr>
        <p:spPr>
          <a:xfrm>
            <a:off x="1062898" y="4354100"/>
            <a:ext cx="2262281" cy="523220"/>
          </a:xfrm>
          <a:prstGeom prst="rect">
            <a:avLst/>
          </a:prstGeom>
          <a:noFill/>
        </p:spPr>
        <p:txBody>
          <a:bodyPr wrap="square" rtlCol="0">
            <a:spAutoFit/>
          </a:bodyPr>
          <a:lstStyle/>
          <a:p>
            <a:pPr algn="ctr"/>
            <a:r>
              <a:rPr lang="hu-HU" sz="1400" b="1" noProof="0" dirty="0">
                <a:solidFill>
                  <a:schemeClr val="bg1"/>
                </a:solidFill>
              </a:rPr>
              <a:t>K-</a:t>
            </a:r>
            <a:r>
              <a:rPr lang="hu-HU" sz="1400" b="1" noProof="0" dirty="0" err="1">
                <a:solidFill>
                  <a:schemeClr val="bg1"/>
                </a:solidFill>
              </a:rPr>
              <a:t>base</a:t>
            </a:r>
            <a:r>
              <a:rPr lang="hu-HU" sz="1400" b="1" noProof="0" dirty="0">
                <a:solidFill>
                  <a:schemeClr val="bg1"/>
                </a:solidFill>
              </a:rPr>
              <a:t>, </a:t>
            </a:r>
            <a:r>
              <a:rPr lang="en-GB" sz="1400" b="1" noProof="0" dirty="0">
                <a:solidFill>
                  <a:schemeClr val="bg1"/>
                </a:solidFill>
              </a:rPr>
              <a:t>knowledge graphs, expert systems</a:t>
            </a:r>
            <a:endParaRPr lang="hu-HU" sz="1400" b="1" noProof="0" dirty="0">
              <a:solidFill>
                <a:schemeClr val="bg1"/>
              </a:solidFill>
            </a:endParaRPr>
          </a:p>
        </p:txBody>
      </p:sp>
      <p:sp>
        <p:nvSpPr>
          <p:cNvPr id="12" name="TextBox 11">
            <a:extLst>
              <a:ext uri="{FF2B5EF4-FFF2-40B4-BE49-F238E27FC236}">
                <a16:creationId xmlns:a16="http://schemas.microsoft.com/office/drawing/2014/main" id="{217DAA4E-6A06-9405-AA3F-152809B5F351}"/>
              </a:ext>
            </a:extLst>
          </p:cNvPr>
          <p:cNvSpPr txBox="1"/>
          <p:nvPr/>
        </p:nvSpPr>
        <p:spPr>
          <a:xfrm>
            <a:off x="3616395" y="3194929"/>
            <a:ext cx="2186399" cy="523220"/>
          </a:xfrm>
          <a:prstGeom prst="rect">
            <a:avLst/>
          </a:prstGeom>
          <a:noFill/>
        </p:spPr>
        <p:txBody>
          <a:bodyPr wrap="square" rtlCol="0">
            <a:spAutoFit/>
          </a:bodyPr>
          <a:lstStyle/>
          <a:p>
            <a:pPr algn="ctr"/>
            <a:r>
              <a:rPr lang="en-GB" sz="1400" b="1" noProof="0" dirty="0">
                <a:solidFill>
                  <a:schemeClr val="bg1"/>
                </a:solidFill>
              </a:rPr>
              <a:t>Semantic web, Internet of Data</a:t>
            </a:r>
          </a:p>
        </p:txBody>
      </p:sp>
      <p:sp>
        <p:nvSpPr>
          <p:cNvPr id="13" name="TextBox 12">
            <a:extLst>
              <a:ext uri="{FF2B5EF4-FFF2-40B4-BE49-F238E27FC236}">
                <a16:creationId xmlns:a16="http://schemas.microsoft.com/office/drawing/2014/main" id="{4C05EB83-94E1-DBEF-B323-7EB95EBD20CC}"/>
              </a:ext>
            </a:extLst>
          </p:cNvPr>
          <p:cNvSpPr txBox="1"/>
          <p:nvPr/>
        </p:nvSpPr>
        <p:spPr>
          <a:xfrm>
            <a:off x="9215035" y="2311088"/>
            <a:ext cx="2272063" cy="307777"/>
          </a:xfrm>
          <a:prstGeom prst="rect">
            <a:avLst/>
          </a:prstGeom>
          <a:noFill/>
        </p:spPr>
        <p:txBody>
          <a:bodyPr wrap="square" rtlCol="0">
            <a:spAutoFit/>
          </a:bodyPr>
          <a:lstStyle/>
          <a:p>
            <a:pPr algn="r"/>
            <a:r>
              <a:rPr lang="en-GB" sz="1400" b="1" dirty="0">
                <a:solidFill>
                  <a:srgbClr val="4EC0E4"/>
                </a:solidFill>
              </a:rPr>
              <a:t>Large language models</a:t>
            </a:r>
            <a:endParaRPr lang="hu-HU" sz="1400" b="1" noProof="0" dirty="0">
              <a:solidFill>
                <a:srgbClr val="4EC0E4"/>
              </a:solidFill>
            </a:endParaRPr>
          </a:p>
        </p:txBody>
      </p:sp>
      <p:sp>
        <p:nvSpPr>
          <p:cNvPr id="14" name="TextBox 13">
            <a:extLst>
              <a:ext uri="{FF2B5EF4-FFF2-40B4-BE49-F238E27FC236}">
                <a16:creationId xmlns:a16="http://schemas.microsoft.com/office/drawing/2014/main" id="{354BF24B-5E60-C7DE-C2ED-869FCD208F0E}"/>
              </a:ext>
            </a:extLst>
          </p:cNvPr>
          <p:cNvSpPr txBox="1"/>
          <p:nvPr/>
        </p:nvSpPr>
        <p:spPr>
          <a:xfrm>
            <a:off x="1317583" y="5235993"/>
            <a:ext cx="2189822" cy="1200329"/>
          </a:xfrm>
          <a:prstGeom prst="rect">
            <a:avLst/>
          </a:prstGeom>
          <a:noFill/>
        </p:spPr>
        <p:txBody>
          <a:bodyPr wrap="square" rtlCol="0">
            <a:spAutoFit/>
          </a:bodyPr>
          <a:lstStyle/>
          <a:p>
            <a:pPr algn="r"/>
            <a:r>
              <a:rPr lang="en-GB" sz="1200" noProof="0" dirty="0">
                <a:solidFill>
                  <a:schemeClr val="tx2">
                    <a:lumMod val="10000"/>
                  </a:schemeClr>
                </a:solidFill>
              </a:rPr>
              <a:t>	Rule-based systems, knowledge graphs, structured decision logic</a:t>
            </a:r>
            <a:br>
              <a:rPr lang="en-GB" sz="1200" noProof="0" dirty="0">
                <a:solidFill>
                  <a:schemeClr val="tx2">
                    <a:lumMod val="10000"/>
                  </a:schemeClr>
                </a:solidFill>
              </a:rPr>
            </a:br>
            <a:r>
              <a:rPr lang="en-GB" sz="1200" noProof="0" dirty="0">
                <a:solidFill>
                  <a:schemeClr val="tx2">
                    <a:lumMod val="10000"/>
                  </a:schemeClr>
                </a:solidFill>
              </a:rPr>
              <a:t>High accuracy in narrow domains, but limited scalability and usability</a:t>
            </a:r>
            <a:r>
              <a:rPr lang="hu-HU" sz="1200" noProof="0" dirty="0">
                <a:solidFill>
                  <a:schemeClr val="tx2">
                    <a:lumMod val="10000"/>
                  </a:schemeClr>
                </a:solidFill>
              </a:rPr>
              <a:t>.</a:t>
            </a:r>
          </a:p>
        </p:txBody>
      </p:sp>
      <p:sp>
        <p:nvSpPr>
          <p:cNvPr id="15" name="TextBox 14">
            <a:extLst>
              <a:ext uri="{FF2B5EF4-FFF2-40B4-BE49-F238E27FC236}">
                <a16:creationId xmlns:a16="http://schemas.microsoft.com/office/drawing/2014/main" id="{84F5C111-8E8F-FC9C-C097-25D078F57E4A}"/>
              </a:ext>
            </a:extLst>
          </p:cNvPr>
          <p:cNvSpPr txBox="1"/>
          <p:nvPr/>
        </p:nvSpPr>
        <p:spPr>
          <a:xfrm>
            <a:off x="3684773" y="3825252"/>
            <a:ext cx="2356174" cy="2677656"/>
          </a:xfrm>
          <a:prstGeom prst="rect">
            <a:avLst/>
          </a:prstGeom>
          <a:noFill/>
        </p:spPr>
        <p:txBody>
          <a:bodyPr wrap="square" rtlCol="0">
            <a:spAutoFit/>
          </a:bodyPr>
          <a:lstStyle/>
          <a:p>
            <a:pPr algn="r"/>
            <a:r>
              <a:rPr lang="en-GB" sz="1200" noProof="0" dirty="0">
                <a:solidFill>
                  <a:schemeClr val="tx2">
                    <a:lumMod val="10000"/>
                  </a:schemeClr>
                </a:solidFill>
              </a:rPr>
              <a:t>	Linking    </a:t>
            </a:r>
          </a:p>
          <a:p>
            <a:pPr algn="r"/>
            <a:r>
              <a:rPr lang="en-GB" sz="1200" noProof="0" dirty="0">
                <a:solidFill>
                  <a:schemeClr val="tx2">
                    <a:lumMod val="10000"/>
                  </a:schemeClr>
                </a:solidFill>
              </a:rPr>
              <a:t>	data across </a:t>
            </a:r>
            <a:br>
              <a:rPr lang="en-GB" sz="1200" noProof="0" dirty="0">
                <a:solidFill>
                  <a:schemeClr val="tx2">
                    <a:lumMod val="10000"/>
                  </a:schemeClr>
                </a:solidFill>
              </a:rPr>
            </a:br>
            <a:r>
              <a:rPr lang="en-GB" sz="1200" noProof="0" dirty="0">
                <a:solidFill>
                  <a:schemeClr val="tx2">
                    <a:lumMod val="10000"/>
                  </a:schemeClr>
                </a:solidFill>
              </a:rPr>
              <a:t>organisations and domains</a:t>
            </a:r>
          </a:p>
          <a:p>
            <a:endParaRPr lang="en-GB" sz="1200" dirty="0">
              <a:solidFill>
                <a:schemeClr val="tx2">
                  <a:lumMod val="10000"/>
                </a:schemeClr>
              </a:solidFill>
            </a:endParaRPr>
          </a:p>
          <a:p>
            <a:pPr algn="r"/>
            <a:r>
              <a:rPr lang="en-GB" sz="1200" noProof="0" dirty="0">
                <a:solidFill>
                  <a:schemeClr val="tx2">
                    <a:lumMod val="10000"/>
                  </a:schemeClr>
                </a:solidFill>
              </a:rPr>
              <a:t>Ontologies and metadata standards to create common meaning, a kind of “metaprogramming” for data: applying formal logic above software for interoperability. </a:t>
            </a:r>
            <a:br>
              <a:rPr lang="en-GB" sz="1200" noProof="0" dirty="0">
                <a:solidFill>
                  <a:schemeClr val="tx2">
                    <a:lumMod val="10000"/>
                  </a:schemeClr>
                </a:solidFill>
              </a:rPr>
            </a:br>
            <a:br>
              <a:rPr lang="en-GB" sz="1200" noProof="0" dirty="0">
                <a:solidFill>
                  <a:schemeClr val="tx2">
                    <a:lumMod val="10000"/>
                  </a:schemeClr>
                </a:solidFill>
              </a:rPr>
            </a:br>
            <a:r>
              <a:rPr lang="en-GB" sz="1200" noProof="0" dirty="0">
                <a:solidFill>
                  <a:schemeClr val="tx2">
                    <a:lumMod val="10000"/>
                  </a:schemeClr>
                </a:solidFill>
              </a:rPr>
              <a:t>Foundation for today’s knowledge graphs and federated data</a:t>
            </a:r>
          </a:p>
        </p:txBody>
      </p:sp>
      <p:sp>
        <p:nvSpPr>
          <p:cNvPr id="16" name="TextBox 15">
            <a:extLst>
              <a:ext uri="{FF2B5EF4-FFF2-40B4-BE49-F238E27FC236}">
                <a16:creationId xmlns:a16="http://schemas.microsoft.com/office/drawing/2014/main" id="{E52C04FE-5701-113A-DCE3-FF371CD97943}"/>
              </a:ext>
            </a:extLst>
          </p:cNvPr>
          <p:cNvSpPr txBox="1"/>
          <p:nvPr/>
        </p:nvSpPr>
        <p:spPr>
          <a:xfrm>
            <a:off x="6573271" y="3437855"/>
            <a:ext cx="2051241" cy="2308324"/>
          </a:xfrm>
          <a:prstGeom prst="rect">
            <a:avLst/>
          </a:prstGeom>
          <a:noFill/>
        </p:spPr>
        <p:txBody>
          <a:bodyPr wrap="square" rtlCol="0">
            <a:spAutoFit/>
          </a:bodyPr>
          <a:lstStyle/>
          <a:p>
            <a:pPr algn="r"/>
            <a:r>
              <a:rPr lang="en-GB" sz="1200" noProof="0" dirty="0">
                <a:solidFill>
                  <a:schemeClr val="tx2">
                    <a:lumMod val="10000"/>
                  </a:schemeClr>
                </a:solidFill>
              </a:rPr>
              <a:t>Algorithms trained on large datasets, breakthrough in image, speech, and pattern recognition</a:t>
            </a:r>
          </a:p>
          <a:p>
            <a:pPr algn="r"/>
            <a:endParaRPr lang="en-GB" sz="1200" dirty="0">
              <a:solidFill>
                <a:schemeClr val="tx2">
                  <a:lumMod val="10000"/>
                </a:schemeClr>
              </a:solidFill>
            </a:endParaRPr>
          </a:p>
          <a:p>
            <a:pPr algn="r"/>
            <a:r>
              <a:rPr lang="en-GB" sz="1200" noProof="0" dirty="0">
                <a:solidFill>
                  <a:schemeClr val="tx2">
                    <a:lumMod val="10000"/>
                  </a:schemeClr>
                </a:solidFill>
              </a:rPr>
              <a:t>Explosion of data-driven applications across industries</a:t>
            </a:r>
          </a:p>
          <a:p>
            <a:pPr algn="r"/>
            <a:endParaRPr lang="en-GB" sz="1200" dirty="0">
              <a:solidFill>
                <a:schemeClr val="tx2">
                  <a:lumMod val="10000"/>
                </a:schemeClr>
              </a:solidFill>
            </a:endParaRPr>
          </a:p>
          <a:p>
            <a:pPr algn="r"/>
            <a:r>
              <a:rPr lang="en-GB" sz="1200" noProof="0" dirty="0">
                <a:solidFill>
                  <a:schemeClr val="tx2">
                    <a:lumMod val="10000"/>
                  </a:schemeClr>
                </a:solidFill>
              </a:rPr>
              <a:t>High performance, but often “black box” and hard to govern</a:t>
            </a:r>
            <a:endParaRPr lang="hu-HU" sz="1200" noProof="0" dirty="0">
              <a:solidFill>
                <a:schemeClr val="tx2">
                  <a:lumMod val="10000"/>
                </a:schemeClr>
              </a:solidFill>
            </a:endParaRPr>
          </a:p>
        </p:txBody>
      </p:sp>
      <p:sp>
        <p:nvSpPr>
          <p:cNvPr id="17" name="Arc 16">
            <a:extLst>
              <a:ext uri="{FF2B5EF4-FFF2-40B4-BE49-F238E27FC236}">
                <a16:creationId xmlns:a16="http://schemas.microsoft.com/office/drawing/2014/main" id="{68914DEB-956F-0263-005C-03E597EE5207}"/>
              </a:ext>
            </a:extLst>
          </p:cNvPr>
          <p:cNvSpPr/>
          <p:nvPr/>
        </p:nvSpPr>
        <p:spPr>
          <a:xfrm rot="16200000">
            <a:off x="2035070" y="3957485"/>
            <a:ext cx="2953296" cy="4948135"/>
          </a:xfrm>
          <a:prstGeom prst="arc">
            <a:avLst/>
          </a:prstGeom>
          <a:ln w="41275">
            <a:solidFill>
              <a:schemeClr val="tx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sp>
        <p:nvSpPr>
          <p:cNvPr id="18" name="Arc 17">
            <a:extLst>
              <a:ext uri="{FF2B5EF4-FFF2-40B4-BE49-F238E27FC236}">
                <a16:creationId xmlns:a16="http://schemas.microsoft.com/office/drawing/2014/main" id="{7A9BD299-716B-9386-E38D-946CF377359E}"/>
              </a:ext>
            </a:extLst>
          </p:cNvPr>
          <p:cNvSpPr/>
          <p:nvPr/>
        </p:nvSpPr>
        <p:spPr>
          <a:xfrm rot="16200000">
            <a:off x="10117984" y="136920"/>
            <a:ext cx="1737041" cy="4723984"/>
          </a:xfrm>
          <a:prstGeom prst="arc">
            <a:avLst/>
          </a:prstGeom>
          <a:ln w="41275">
            <a:solidFill>
              <a:srgbClr val="4EC0E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dirty="0"/>
          </a:p>
        </p:txBody>
      </p:sp>
      <p:cxnSp>
        <p:nvCxnSpPr>
          <p:cNvPr id="26" name="Straight Connector 25">
            <a:extLst>
              <a:ext uri="{FF2B5EF4-FFF2-40B4-BE49-F238E27FC236}">
                <a16:creationId xmlns:a16="http://schemas.microsoft.com/office/drawing/2014/main" id="{57722FB2-D166-4ABB-D4F4-A0E0460DD562}"/>
              </a:ext>
            </a:extLst>
          </p:cNvPr>
          <p:cNvCxnSpPr>
            <a:cxnSpLocks/>
          </p:cNvCxnSpPr>
          <p:nvPr/>
        </p:nvCxnSpPr>
        <p:spPr>
          <a:xfrm flipV="1">
            <a:off x="3521995" y="4954904"/>
            <a:ext cx="44568" cy="1831776"/>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223F79B-E956-BB04-53B1-4F1F8E751661}"/>
              </a:ext>
            </a:extLst>
          </p:cNvPr>
          <p:cNvCxnSpPr>
            <a:cxnSpLocks/>
          </p:cNvCxnSpPr>
          <p:nvPr/>
        </p:nvCxnSpPr>
        <p:spPr>
          <a:xfrm flipV="1">
            <a:off x="6025134" y="3718149"/>
            <a:ext cx="0" cy="3044159"/>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B029E6D-5E04-2260-EE2E-47DB03794371}"/>
              </a:ext>
            </a:extLst>
          </p:cNvPr>
          <p:cNvCxnSpPr>
            <a:cxnSpLocks/>
          </p:cNvCxnSpPr>
          <p:nvPr/>
        </p:nvCxnSpPr>
        <p:spPr>
          <a:xfrm flipV="1">
            <a:off x="8602626" y="2498912"/>
            <a:ext cx="21886" cy="4287767"/>
          </a:xfrm>
          <a:prstGeom prst="line">
            <a:avLst/>
          </a:prstGeom>
          <a:ln w="6350" cap="sq">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494813-5B00-8685-2BC3-3D5AFDDE1FB2}"/>
              </a:ext>
            </a:extLst>
          </p:cNvPr>
          <p:cNvSpPr txBox="1"/>
          <p:nvPr/>
        </p:nvSpPr>
        <p:spPr>
          <a:xfrm>
            <a:off x="6736169" y="2848345"/>
            <a:ext cx="2186399" cy="523220"/>
          </a:xfrm>
          <a:prstGeom prst="rect">
            <a:avLst/>
          </a:prstGeom>
          <a:noFill/>
        </p:spPr>
        <p:txBody>
          <a:bodyPr wrap="square" rtlCol="0">
            <a:spAutoFit/>
          </a:bodyPr>
          <a:lstStyle/>
          <a:p>
            <a:pPr algn="ctr"/>
            <a:r>
              <a:rPr lang="en-GB" sz="1400" b="1" noProof="0" dirty="0">
                <a:solidFill>
                  <a:schemeClr val="bg1"/>
                </a:solidFill>
              </a:rPr>
              <a:t>Machine learning, </a:t>
            </a:r>
            <a:br>
              <a:rPr lang="en-GB" sz="1400" b="1" noProof="0" dirty="0">
                <a:solidFill>
                  <a:schemeClr val="bg1"/>
                </a:solidFill>
              </a:rPr>
            </a:br>
            <a:r>
              <a:rPr lang="en-GB" sz="1400" b="1" noProof="0" dirty="0">
                <a:solidFill>
                  <a:schemeClr val="bg1"/>
                </a:solidFill>
              </a:rPr>
              <a:t>Deep Learning</a:t>
            </a:r>
            <a:endParaRPr lang="hu-HU" sz="1400" b="1" noProof="0" dirty="0">
              <a:solidFill>
                <a:schemeClr val="bg1"/>
              </a:solidFill>
            </a:endParaRPr>
          </a:p>
        </p:txBody>
      </p:sp>
      <p:sp>
        <p:nvSpPr>
          <p:cNvPr id="30" name="TextBox 29">
            <a:extLst>
              <a:ext uri="{FF2B5EF4-FFF2-40B4-BE49-F238E27FC236}">
                <a16:creationId xmlns:a16="http://schemas.microsoft.com/office/drawing/2014/main" id="{0AA78F7B-88F6-6A7E-A00E-258A731A32BF}"/>
              </a:ext>
            </a:extLst>
          </p:cNvPr>
          <p:cNvSpPr txBox="1"/>
          <p:nvPr/>
        </p:nvSpPr>
        <p:spPr>
          <a:xfrm>
            <a:off x="8967571" y="2778758"/>
            <a:ext cx="2519527" cy="3046988"/>
          </a:xfrm>
          <a:prstGeom prst="rect">
            <a:avLst/>
          </a:prstGeom>
          <a:noFill/>
        </p:spPr>
        <p:txBody>
          <a:bodyPr wrap="square" rtlCol="0">
            <a:spAutoFit/>
          </a:bodyPr>
          <a:lstStyle/>
          <a:p>
            <a:pPr algn="r"/>
            <a:r>
              <a:rPr lang="en-GB" sz="1200" dirty="0">
                <a:solidFill>
                  <a:schemeClr val="tx2">
                    <a:lumMod val="10000"/>
                  </a:schemeClr>
                </a:solidFill>
              </a:rPr>
              <a:t>Each wave made AI more usable; now LLMs make it accessible to management itself</a:t>
            </a:r>
          </a:p>
          <a:p>
            <a:pPr algn="r"/>
            <a:endParaRPr lang="en-GB" sz="1200" dirty="0">
              <a:solidFill>
                <a:schemeClr val="tx2">
                  <a:lumMod val="10000"/>
                </a:schemeClr>
              </a:solidFill>
            </a:endParaRPr>
          </a:p>
          <a:p>
            <a:pPr algn="r"/>
            <a:r>
              <a:rPr lang="en-GB" sz="1200" noProof="0" dirty="0">
                <a:solidFill>
                  <a:schemeClr val="tx2">
                    <a:lumMod val="10000"/>
                  </a:schemeClr>
                </a:solidFill>
              </a:rPr>
              <a:t>Natural language as the interface to data and AI, dramatic increase in usability and accessibility</a:t>
            </a:r>
          </a:p>
          <a:p>
            <a:pPr algn="r"/>
            <a:endParaRPr lang="en-GB" sz="1200" dirty="0">
              <a:solidFill>
                <a:schemeClr val="tx2">
                  <a:lumMod val="10000"/>
                </a:schemeClr>
              </a:solidFill>
            </a:endParaRPr>
          </a:p>
          <a:p>
            <a:pPr algn="r"/>
            <a:r>
              <a:rPr lang="en-GB" sz="1200" noProof="0" dirty="0">
                <a:solidFill>
                  <a:schemeClr val="tx2">
                    <a:lumMod val="10000"/>
                  </a:schemeClr>
                </a:solidFill>
              </a:rPr>
              <a:t>Brings AI into management, operations, and everyday decision-making</a:t>
            </a:r>
          </a:p>
          <a:p>
            <a:pPr algn="r"/>
            <a:endParaRPr lang="en-GB" sz="1200" dirty="0">
              <a:solidFill>
                <a:schemeClr val="tx2">
                  <a:lumMod val="10000"/>
                </a:schemeClr>
              </a:solidFill>
            </a:endParaRPr>
          </a:p>
          <a:p>
            <a:pPr algn="r"/>
            <a:r>
              <a:rPr lang="en-GB" sz="1200" noProof="0" dirty="0">
                <a:solidFill>
                  <a:schemeClr val="tx2">
                    <a:lumMod val="10000"/>
                  </a:schemeClr>
                </a:solidFill>
              </a:rPr>
              <a:t>Seemingly anybody can use it.  Open versions only learn from open data. </a:t>
            </a:r>
            <a:r>
              <a:rPr lang="en-GB" sz="1200" dirty="0">
                <a:solidFill>
                  <a:schemeClr val="tx2">
                    <a:lumMod val="10000"/>
                  </a:schemeClr>
                </a:solidFill>
              </a:rPr>
              <a:t>Hallucinations require complex pipelines to avoid. </a:t>
            </a:r>
            <a:endParaRPr lang="en-GB" sz="1200" noProof="0" dirty="0">
              <a:solidFill>
                <a:schemeClr val="tx2">
                  <a:lumMod val="10000"/>
                </a:schemeClr>
              </a:solidFill>
            </a:endParaRPr>
          </a:p>
        </p:txBody>
      </p:sp>
      <p:sp>
        <p:nvSpPr>
          <p:cNvPr id="31" name="TextBox 30">
            <a:extLst>
              <a:ext uri="{FF2B5EF4-FFF2-40B4-BE49-F238E27FC236}">
                <a16:creationId xmlns:a16="http://schemas.microsoft.com/office/drawing/2014/main" id="{A01CC572-1598-03A5-7B3D-F62A6CBD47B9}"/>
              </a:ext>
            </a:extLst>
          </p:cNvPr>
          <p:cNvSpPr txBox="1"/>
          <p:nvPr/>
        </p:nvSpPr>
        <p:spPr>
          <a:xfrm>
            <a:off x="4274581" y="6482569"/>
            <a:ext cx="1051369" cy="307777"/>
          </a:xfrm>
          <a:prstGeom prst="rect">
            <a:avLst/>
          </a:prstGeom>
          <a:noFill/>
        </p:spPr>
        <p:txBody>
          <a:bodyPr wrap="square" rtlCol="0">
            <a:spAutoFit/>
          </a:bodyPr>
          <a:lstStyle/>
          <a:p>
            <a:pPr algn="ctr"/>
            <a:r>
              <a:rPr lang="en-GB" sz="1400" b="1" noProof="0" dirty="0">
                <a:solidFill>
                  <a:schemeClr val="bg1"/>
                </a:solidFill>
              </a:rPr>
              <a:t>2001-2010</a:t>
            </a:r>
          </a:p>
        </p:txBody>
      </p:sp>
      <p:sp>
        <p:nvSpPr>
          <p:cNvPr id="32" name="TextBox 31">
            <a:extLst>
              <a:ext uri="{FF2B5EF4-FFF2-40B4-BE49-F238E27FC236}">
                <a16:creationId xmlns:a16="http://schemas.microsoft.com/office/drawing/2014/main" id="{2A6027B0-E57D-D15B-0775-2AE8CEE411F2}"/>
              </a:ext>
            </a:extLst>
          </p:cNvPr>
          <p:cNvSpPr txBox="1"/>
          <p:nvPr/>
        </p:nvSpPr>
        <p:spPr>
          <a:xfrm>
            <a:off x="6738371" y="6469508"/>
            <a:ext cx="1061883" cy="307777"/>
          </a:xfrm>
          <a:prstGeom prst="rect">
            <a:avLst/>
          </a:prstGeom>
          <a:noFill/>
        </p:spPr>
        <p:txBody>
          <a:bodyPr wrap="square" rtlCol="0">
            <a:spAutoFit/>
          </a:bodyPr>
          <a:lstStyle/>
          <a:p>
            <a:pPr algn="ctr"/>
            <a:r>
              <a:rPr lang="en-GB" sz="1400" b="1" noProof="0" dirty="0">
                <a:solidFill>
                  <a:schemeClr val="bg1"/>
                </a:solidFill>
              </a:rPr>
              <a:t>2011-2020</a:t>
            </a:r>
          </a:p>
        </p:txBody>
      </p:sp>
      <p:sp>
        <p:nvSpPr>
          <p:cNvPr id="33" name="TextBox 32">
            <a:extLst>
              <a:ext uri="{FF2B5EF4-FFF2-40B4-BE49-F238E27FC236}">
                <a16:creationId xmlns:a16="http://schemas.microsoft.com/office/drawing/2014/main" id="{5BE21FFB-8D4E-1C3F-32D1-04F0290CD5AE}"/>
              </a:ext>
            </a:extLst>
          </p:cNvPr>
          <p:cNvSpPr txBox="1"/>
          <p:nvPr/>
        </p:nvSpPr>
        <p:spPr>
          <a:xfrm>
            <a:off x="9315863" y="6474941"/>
            <a:ext cx="1061883" cy="307777"/>
          </a:xfrm>
          <a:prstGeom prst="rect">
            <a:avLst/>
          </a:prstGeom>
          <a:noFill/>
        </p:spPr>
        <p:txBody>
          <a:bodyPr wrap="square" rtlCol="0">
            <a:spAutoFit/>
          </a:bodyPr>
          <a:lstStyle/>
          <a:p>
            <a:pPr algn="ctr"/>
            <a:r>
              <a:rPr lang="en-GB" sz="1400" b="1" noProof="0" dirty="0">
                <a:solidFill>
                  <a:schemeClr val="bg1"/>
                </a:solidFill>
              </a:rPr>
              <a:t>2021-</a:t>
            </a:r>
          </a:p>
        </p:txBody>
      </p:sp>
      <p:sp>
        <p:nvSpPr>
          <p:cNvPr id="3" name="TextBox 2">
            <a:extLst>
              <a:ext uri="{FF2B5EF4-FFF2-40B4-BE49-F238E27FC236}">
                <a16:creationId xmlns:a16="http://schemas.microsoft.com/office/drawing/2014/main" id="{B675F053-D1A3-297D-CCCC-60CC1E19E0E7}"/>
              </a:ext>
            </a:extLst>
          </p:cNvPr>
          <p:cNvSpPr txBox="1"/>
          <p:nvPr/>
        </p:nvSpPr>
        <p:spPr>
          <a:xfrm>
            <a:off x="2364214" y="2429386"/>
            <a:ext cx="3369201" cy="523220"/>
          </a:xfrm>
          <a:prstGeom prst="rect">
            <a:avLst/>
          </a:prstGeom>
          <a:noFill/>
        </p:spPr>
        <p:txBody>
          <a:bodyPr wrap="square" rtlCol="0">
            <a:spAutoFit/>
          </a:bodyPr>
          <a:lstStyle/>
          <a:p>
            <a:pPr algn="ctr"/>
            <a:r>
              <a:rPr lang="en-GB" sz="1400" b="1" dirty="0">
                <a:solidFill>
                  <a:schemeClr val="bg1"/>
                </a:solidFill>
              </a:rPr>
              <a:t>Logic AI (knowledge graphs, ontologies) makes AI trustworthy</a:t>
            </a:r>
            <a:endParaRPr lang="en-GB" sz="1400" b="1" noProof="0" dirty="0">
              <a:solidFill>
                <a:schemeClr val="bg1"/>
              </a:solidFill>
            </a:endParaRPr>
          </a:p>
        </p:txBody>
      </p:sp>
      <p:sp>
        <p:nvSpPr>
          <p:cNvPr id="4" name="TextBox 3">
            <a:extLst>
              <a:ext uri="{FF2B5EF4-FFF2-40B4-BE49-F238E27FC236}">
                <a16:creationId xmlns:a16="http://schemas.microsoft.com/office/drawing/2014/main" id="{B1CE5C74-02FF-D42C-FC53-A5A23774CB00}"/>
              </a:ext>
            </a:extLst>
          </p:cNvPr>
          <p:cNvSpPr txBox="1"/>
          <p:nvPr/>
        </p:nvSpPr>
        <p:spPr>
          <a:xfrm>
            <a:off x="6130065" y="1812124"/>
            <a:ext cx="2629444" cy="523220"/>
          </a:xfrm>
          <a:prstGeom prst="rect">
            <a:avLst/>
          </a:prstGeom>
          <a:noFill/>
        </p:spPr>
        <p:txBody>
          <a:bodyPr wrap="square" rtlCol="0">
            <a:spAutoFit/>
          </a:bodyPr>
          <a:lstStyle/>
          <a:p>
            <a:pPr algn="ctr"/>
            <a:r>
              <a:rPr lang="en-GB" sz="1400" b="1" dirty="0">
                <a:solidFill>
                  <a:schemeClr val="bg1"/>
                </a:solidFill>
              </a:rPr>
              <a:t>Pattern-based algorithms makes AI widely usable</a:t>
            </a:r>
            <a:endParaRPr lang="en-GB" sz="1400" b="1" noProof="0" dirty="0">
              <a:solidFill>
                <a:schemeClr val="bg1"/>
              </a:solidFill>
            </a:endParaRPr>
          </a:p>
        </p:txBody>
      </p:sp>
      <p:sp>
        <p:nvSpPr>
          <p:cNvPr id="19" name="Subtitle 2">
            <a:extLst>
              <a:ext uri="{FF2B5EF4-FFF2-40B4-BE49-F238E27FC236}">
                <a16:creationId xmlns:a16="http://schemas.microsoft.com/office/drawing/2014/main" id="{72419310-C3C6-8C4F-5D6A-2315C06FC4AC}"/>
              </a:ext>
            </a:extLst>
          </p:cNvPr>
          <p:cNvSpPr>
            <a:spLocks noGrp="1"/>
          </p:cNvSpPr>
          <p:nvPr>
            <p:ph type="subTitle" idx="1"/>
          </p:nvPr>
        </p:nvSpPr>
        <p:spPr>
          <a:xfrm>
            <a:off x="554736" y="1252956"/>
            <a:ext cx="11082528" cy="276999"/>
          </a:xfrm>
        </p:spPr>
        <p:txBody>
          <a:bodyPr/>
          <a:lstStyle/>
          <a:p>
            <a:r>
              <a:rPr lang="en-GB" b="1" noProof="0" dirty="0">
                <a:latin typeface="Courier New" panose="02070309020205020404" pitchFamily="49" charset="0"/>
                <a:cs typeface="Courier New" panose="02070309020205020404" pitchFamily="49" charset="0"/>
              </a:rPr>
              <a:t>Systemic thinking: Different technologies work together to make AI scalable, adoptable, and trustworthy</a:t>
            </a:r>
            <a:endParaRPr lang="hu-HU" noProof="0" dirty="0"/>
          </a:p>
        </p:txBody>
      </p:sp>
    </p:spTree>
    <p:extLst>
      <p:ext uri="{BB962C8B-B14F-4D97-AF65-F5344CB8AC3E}">
        <p14:creationId xmlns:p14="http://schemas.microsoft.com/office/powerpoint/2010/main" val="906157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0DF7-E013-EAB0-C57F-CFFA5DAF87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63006-AB3B-5BF6-5312-FECBB7C80ECD}"/>
              </a:ext>
            </a:extLst>
          </p:cNvPr>
          <p:cNvSpPr>
            <a:spLocks noGrp="1"/>
          </p:cNvSpPr>
          <p:nvPr>
            <p:ph type="title"/>
          </p:nvPr>
        </p:nvSpPr>
        <p:spPr/>
        <p:txBody>
          <a:bodyPr/>
          <a:lstStyle/>
          <a:p>
            <a:r>
              <a:rPr lang="en-GB" dirty="0"/>
              <a:t>What are AI algorithms today?</a:t>
            </a:r>
            <a:endParaRPr lang="hu-HU" noProof="0" dirty="0"/>
          </a:p>
        </p:txBody>
      </p:sp>
      <p:sp>
        <p:nvSpPr>
          <p:cNvPr id="3" name="Subtitle 2">
            <a:extLst>
              <a:ext uri="{FF2B5EF4-FFF2-40B4-BE49-F238E27FC236}">
                <a16:creationId xmlns:a16="http://schemas.microsoft.com/office/drawing/2014/main" id="{9A015A6A-4DAA-BCFF-3854-F2EACC182747}"/>
              </a:ext>
            </a:extLst>
          </p:cNvPr>
          <p:cNvSpPr>
            <a:spLocks noGrp="1"/>
          </p:cNvSpPr>
          <p:nvPr>
            <p:ph type="subTitle" idx="1"/>
          </p:nvPr>
        </p:nvSpPr>
        <p:spPr/>
        <p:txBody>
          <a:bodyPr/>
          <a:lstStyle/>
          <a:p>
            <a:r>
              <a:rPr lang="en-GB" b="1" noProof="0" dirty="0">
                <a:latin typeface="Courier New" panose="02070309020205020404" pitchFamily="49" charset="0"/>
                <a:cs typeface="Courier New" panose="02070309020205020404" pitchFamily="49" charset="0"/>
              </a:rPr>
              <a:t>Different algorithms can help to eliminate error-prone human workflows, or make humans more capable</a:t>
            </a:r>
            <a:endParaRPr lang="hu-HU" b="1" noProof="0" dirty="0">
              <a:latin typeface="Courier New" panose="02070309020205020404" pitchFamily="49" charset="0"/>
              <a:cs typeface="Courier New" panose="02070309020205020404" pitchFamily="49" charset="0"/>
            </a:endParaRPr>
          </a:p>
          <a:p>
            <a:endParaRPr lang="hu-HU" noProof="0" dirty="0"/>
          </a:p>
        </p:txBody>
      </p:sp>
      <p:graphicFrame>
        <p:nvGraphicFramePr>
          <p:cNvPr id="5" name="Table 4">
            <a:extLst>
              <a:ext uri="{FF2B5EF4-FFF2-40B4-BE49-F238E27FC236}">
                <a16:creationId xmlns:a16="http://schemas.microsoft.com/office/drawing/2014/main" id="{0C7D2229-6D0A-4291-A65B-1021DB5F8E8D}"/>
              </a:ext>
            </a:extLst>
          </p:cNvPr>
          <p:cNvGraphicFramePr>
            <a:graphicFrameLocks noGrp="1"/>
          </p:cNvGraphicFramePr>
          <p:nvPr>
            <p:extLst>
              <p:ext uri="{D42A27DB-BD31-4B8C-83A1-F6EECF244321}">
                <p14:modId xmlns:p14="http://schemas.microsoft.com/office/powerpoint/2010/main" val="500838899"/>
              </p:ext>
            </p:extLst>
          </p:nvPr>
        </p:nvGraphicFramePr>
        <p:xfrm>
          <a:off x="554736" y="2135950"/>
          <a:ext cx="11201835" cy="4135709"/>
        </p:xfrm>
        <a:graphic>
          <a:graphicData uri="http://schemas.openxmlformats.org/drawingml/2006/table">
            <a:tbl>
              <a:tblPr/>
              <a:tblGrid>
                <a:gridCol w="1981636">
                  <a:extLst>
                    <a:ext uri="{9D8B030D-6E8A-4147-A177-3AD203B41FA5}">
                      <a16:colId xmlns:a16="http://schemas.microsoft.com/office/drawing/2014/main" val="1599961729"/>
                    </a:ext>
                  </a:extLst>
                </a:gridCol>
                <a:gridCol w="2448850">
                  <a:extLst>
                    <a:ext uri="{9D8B030D-6E8A-4147-A177-3AD203B41FA5}">
                      <a16:colId xmlns:a16="http://schemas.microsoft.com/office/drawing/2014/main" val="3233362998"/>
                    </a:ext>
                  </a:extLst>
                </a:gridCol>
                <a:gridCol w="6771349">
                  <a:extLst>
                    <a:ext uri="{9D8B030D-6E8A-4147-A177-3AD203B41FA5}">
                      <a16:colId xmlns:a16="http://schemas.microsoft.com/office/drawing/2014/main" val="126804715"/>
                    </a:ext>
                  </a:extLst>
                </a:gridCol>
              </a:tblGrid>
              <a:tr h="373434">
                <a:tc>
                  <a:txBody>
                    <a:bodyPr/>
                    <a:lstStyle/>
                    <a:p>
                      <a:pPr>
                        <a:buNone/>
                      </a:pPr>
                      <a:r>
                        <a:rPr lang="en-GB" sz="2000" b="1" noProof="0" dirty="0">
                          <a:solidFill>
                            <a:schemeClr val="bg1"/>
                          </a:solidFill>
                          <a:latin typeface="Courier New" panose="02070309020205020404" pitchFamily="49" charset="0"/>
                          <a:cs typeface="Courier New" panose="02070309020205020404" pitchFamily="49" charset="0"/>
                        </a:rPr>
                        <a:t>Algorithm</a:t>
                      </a: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a:noFill/>
                    </a:lnR>
                    <a:lnT w="12700" cap="flat" cmpd="sng" algn="ctr">
                      <a:solidFill>
                        <a:schemeClr val="bg1">
                          <a:lumMod val="90000"/>
                          <a:lumOff val="1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C0E4"/>
                    </a:solidFill>
                  </a:tcPr>
                </a:tc>
                <a:tc>
                  <a:txBody>
                    <a:bodyPr/>
                    <a:lstStyle/>
                    <a:p>
                      <a:pPr>
                        <a:buNone/>
                      </a:pPr>
                      <a:r>
                        <a:rPr lang="en-GB" sz="2000" b="1" noProof="0" dirty="0">
                          <a:solidFill>
                            <a:schemeClr val="bg1"/>
                          </a:solidFill>
                          <a:latin typeface="Courier New" panose="02070309020205020404" pitchFamily="49" charset="0"/>
                          <a:cs typeface="Courier New" panose="02070309020205020404" pitchFamily="49" charset="0"/>
                        </a:rPr>
                        <a:t>Analogy</a:t>
                      </a:r>
                    </a:p>
                  </a:txBody>
                  <a:tcPr marL="60098" marR="60098" marT="30049" marB="30049" anchor="ctr">
                    <a:lnL>
                      <a:noFill/>
                    </a:lnL>
                    <a:lnR>
                      <a:noFill/>
                    </a:lnR>
                    <a:lnT w="12700" cap="flat" cmpd="sng" algn="ctr">
                      <a:solidFill>
                        <a:schemeClr val="bg1">
                          <a:lumMod val="90000"/>
                          <a:lumOff val="1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C0E4"/>
                    </a:solidFill>
                  </a:tcPr>
                </a:tc>
                <a:tc>
                  <a:txBody>
                    <a:bodyPr/>
                    <a:lstStyle/>
                    <a:p>
                      <a:pPr>
                        <a:buNone/>
                      </a:pPr>
                      <a:r>
                        <a:rPr lang="en-GB" sz="2000" b="1" noProof="0" dirty="0">
                          <a:solidFill>
                            <a:schemeClr val="bg1"/>
                          </a:solidFill>
                          <a:latin typeface="Courier New" panose="02070309020205020404" pitchFamily="49" charset="0"/>
                          <a:cs typeface="Courier New" panose="02070309020205020404" pitchFamily="49" charset="0"/>
                        </a:rPr>
                        <a:t>Corporate use</a:t>
                      </a:r>
                    </a:p>
                  </a:txBody>
                  <a:tcPr marL="60098" marR="60098" marT="30049" marB="30049" anchor="ctr">
                    <a:lnL>
                      <a:noFill/>
                    </a:lnL>
                    <a:lnR w="12700" cap="flat" cmpd="sng" algn="ctr">
                      <a:solidFill>
                        <a:schemeClr val="bg1">
                          <a:lumMod val="90000"/>
                          <a:lumOff val="10000"/>
                        </a:schemeClr>
                      </a:solidFill>
                      <a:prstDash val="solid"/>
                      <a:round/>
                      <a:headEnd type="none" w="med" len="med"/>
                      <a:tailEnd type="none" w="med" len="med"/>
                    </a:lnR>
                    <a:lnT w="12700" cap="flat" cmpd="sng" algn="ctr">
                      <a:solidFill>
                        <a:schemeClr val="bg1">
                          <a:lumMod val="90000"/>
                          <a:lumOff val="1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EC0E4"/>
                    </a:solidFill>
                  </a:tcPr>
                </a:tc>
                <a:extLst>
                  <a:ext uri="{0D108BD9-81ED-4DB2-BD59-A6C34878D82A}">
                    <a16:rowId xmlns:a16="http://schemas.microsoft.com/office/drawing/2014/main" val="3571353128"/>
                  </a:ext>
                </a:extLst>
              </a:tr>
              <a:tr h="646556">
                <a:tc>
                  <a:txBody>
                    <a:bodyPr/>
                    <a:lstStyle/>
                    <a:p>
                      <a:pPr>
                        <a:buNone/>
                      </a:pPr>
                      <a:r>
                        <a:rPr lang="en-GB" sz="1800" b="1" noProof="0" dirty="0">
                          <a:solidFill>
                            <a:schemeClr val="bg1"/>
                          </a:solidFill>
                        </a:rPr>
                        <a:t>Pattern recognition</a:t>
                      </a:r>
                      <a:endParaRPr lang="en-GB"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buNone/>
                      </a:pPr>
                      <a:r>
                        <a:rPr lang="en-GB" sz="1800" noProof="0" dirty="0">
                          <a:solidFill>
                            <a:schemeClr val="bg1"/>
                          </a:solidFill>
                        </a:rPr>
                        <a:t>Finance forecasting</a:t>
                      </a: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buNone/>
                      </a:pPr>
                      <a:r>
                        <a:rPr lang="en-GB" sz="1800" noProof="0" dirty="0">
                          <a:solidFill>
                            <a:schemeClr val="bg1"/>
                          </a:solidFill>
                        </a:rPr>
                        <a:t>CFO: “when did the suppliers were that late last time, what is behind this”</a:t>
                      </a: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747503950"/>
                  </a:ext>
                </a:extLst>
              </a:tr>
              <a:tr h="654504">
                <a:tc>
                  <a:txBody>
                    <a:bodyPr/>
                    <a:lstStyle/>
                    <a:p>
                      <a:pPr>
                        <a:buNone/>
                      </a:pPr>
                      <a:r>
                        <a:rPr lang="en-GB" sz="1800" b="1" noProof="0" dirty="0">
                          <a:solidFill>
                            <a:schemeClr val="bg1"/>
                          </a:solidFill>
                        </a:rPr>
                        <a:t>Pairing</a:t>
                      </a:r>
                      <a:endParaRPr lang="en-GB"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kern="1200" noProof="0" dirty="0">
                          <a:solidFill>
                            <a:schemeClr val="bg1"/>
                          </a:solidFill>
                          <a:latin typeface="+mn-lt"/>
                          <a:ea typeface="+mn-ea"/>
                          <a:cs typeface="+mn-cs"/>
                        </a:rPr>
                        <a:t>Buildings, people, addresses</a:t>
                      </a: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kern="1200" noProof="0" dirty="0">
                          <a:solidFill>
                            <a:schemeClr val="bg1"/>
                          </a:solidFill>
                          <a:latin typeface="+mn-lt"/>
                          <a:ea typeface="+mn-ea"/>
                          <a:cs typeface="+mn-cs"/>
                        </a:rPr>
                        <a:t>Back office: „why 1.3% of the postal letters come back with address unknown marking.”</a:t>
                      </a: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extLst>
                  <a:ext uri="{0D108BD9-81ED-4DB2-BD59-A6C34878D82A}">
                    <a16:rowId xmlns:a16="http://schemas.microsoft.com/office/drawing/2014/main" val="2738140794"/>
                  </a:ext>
                </a:extLst>
              </a:tr>
              <a:tr h="654504">
                <a:tc>
                  <a:txBody>
                    <a:bodyPr/>
                    <a:lstStyle/>
                    <a:p>
                      <a:pPr>
                        <a:buNone/>
                      </a:pPr>
                      <a:r>
                        <a:rPr lang="en-GB" sz="1800" b="1" noProof="0" dirty="0">
                          <a:solidFill>
                            <a:schemeClr val="bg1"/>
                          </a:solidFill>
                        </a:rPr>
                        <a:t>Language interaction</a:t>
                      </a:r>
                      <a:endParaRPr lang="en-GB"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noProof="0" dirty="0">
                          <a:solidFill>
                            <a:schemeClr val="bg1"/>
                          </a:solidFill>
                        </a:rPr>
                        <a:t>Legal due diligence</a:t>
                      </a: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solidFill>
                            <a:schemeClr val="bg1"/>
                          </a:solidFill>
                        </a:rPr>
                        <a:t>Compliance</a:t>
                      </a:r>
                      <a:r>
                        <a:rPr lang="en-GB" sz="1800" kern="1200" noProof="0" dirty="0">
                          <a:solidFill>
                            <a:schemeClr val="bg1"/>
                          </a:solidFill>
                          <a:latin typeface="+mn-lt"/>
                          <a:ea typeface="+mn-ea"/>
                          <a:cs typeface="+mn-cs"/>
                        </a:rPr>
                        <a:t>: “which local authorities used the same regulatory requirements in the past 30 years”</a:t>
                      </a:r>
                    </a:p>
                    <a:p>
                      <a:pPr>
                        <a:buNone/>
                      </a:pPr>
                      <a:endParaRPr lang="en-GB"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extLst>
                  <a:ext uri="{0D108BD9-81ED-4DB2-BD59-A6C34878D82A}">
                    <a16:rowId xmlns:a16="http://schemas.microsoft.com/office/drawing/2014/main" val="626261155"/>
                  </a:ext>
                </a:extLst>
              </a:tr>
              <a:tr h="654504">
                <a:tc>
                  <a:txBody>
                    <a:bodyPr/>
                    <a:lstStyle/>
                    <a:p>
                      <a:pPr>
                        <a:buNone/>
                      </a:pPr>
                      <a:r>
                        <a:rPr lang="en-GB" sz="1800" b="1" noProof="0" dirty="0">
                          <a:solidFill>
                            <a:schemeClr val="bg1"/>
                          </a:solidFill>
                        </a:rPr>
                        <a:t>Inference</a:t>
                      </a:r>
                      <a:endParaRPr lang="en-GB"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noProof="0" dirty="0">
                          <a:solidFill>
                            <a:schemeClr val="bg1"/>
                          </a:solidFill>
                        </a:rPr>
                        <a:t>Applied logic</a:t>
                      </a: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tc>
                  <a:txBody>
                    <a:bodyPr/>
                    <a:lstStyle/>
                    <a:p>
                      <a:pPr>
                        <a:buNone/>
                      </a:pPr>
                      <a:r>
                        <a:rPr lang="en-GB" sz="1800" noProof="0" dirty="0">
                          <a:solidFill>
                            <a:schemeClr val="bg1"/>
                          </a:solidFill>
                        </a:rPr>
                        <a:t>Real estate: “which client statements are contradicted by our documents our cadastre and court title documents”</a:t>
                      </a: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a:noFill/>
                    </a:lnB>
                    <a:noFill/>
                  </a:tcPr>
                </a:tc>
                <a:extLst>
                  <a:ext uri="{0D108BD9-81ED-4DB2-BD59-A6C34878D82A}">
                    <a16:rowId xmlns:a16="http://schemas.microsoft.com/office/drawing/2014/main" val="804069104"/>
                  </a:ext>
                </a:extLst>
              </a:tr>
              <a:tr h="923653">
                <a:tc>
                  <a:txBody>
                    <a:bodyPr/>
                    <a:lstStyle/>
                    <a:p>
                      <a:pPr>
                        <a:buNone/>
                      </a:pPr>
                      <a:r>
                        <a:rPr lang="en-GB" sz="1800" b="1" noProof="0" dirty="0">
                          <a:solidFill>
                            <a:schemeClr val="bg1"/>
                          </a:solidFill>
                        </a:rPr>
                        <a:t>Agent</a:t>
                      </a:r>
                      <a:endParaRPr lang="en-GB" sz="1800" noProof="0" dirty="0">
                        <a:solidFill>
                          <a:schemeClr val="bg1"/>
                        </a:solidFill>
                      </a:endParaRP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w="12700" cap="flat" cmpd="sng" algn="ctr">
                      <a:solidFill>
                        <a:schemeClr val="bg1">
                          <a:lumMod val="90000"/>
                          <a:lumOff val="10000"/>
                        </a:schemeClr>
                      </a:solidFill>
                      <a:prstDash val="solid"/>
                      <a:round/>
                      <a:headEnd type="none" w="med" len="med"/>
                      <a:tailEnd type="none" w="med" len="med"/>
                    </a:lnB>
                    <a:noFill/>
                  </a:tcPr>
                </a:tc>
                <a:tc>
                  <a:txBody>
                    <a:bodyPr/>
                    <a:lstStyle/>
                    <a:p>
                      <a:pPr>
                        <a:buNone/>
                      </a:pPr>
                      <a:r>
                        <a:rPr lang="en-GB" sz="1800" noProof="0" dirty="0">
                          <a:solidFill>
                            <a:schemeClr val="bg1"/>
                          </a:solidFill>
                        </a:rPr>
                        <a:t>Autonomous execution</a:t>
                      </a: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w="12700" cap="flat" cmpd="sng" algn="ctr">
                      <a:solidFill>
                        <a:schemeClr val="bg1">
                          <a:lumMod val="90000"/>
                          <a:lumOff val="10000"/>
                        </a:schemeClr>
                      </a:solidFill>
                      <a:prstDash val="solid"/>
                      <a:round/>
                      <a:headEnd type="none" w="med" len="med"/>
                      <a:tailEnd type="none" w="med" len="med"/>
                    </a:lnB>
                    <a:noFill/>
                  </a:tcPr>
                </a:tc>
                <a:tc>
                  <a:txBody>
                    <a:bodyPr/>
                    <a:lstStyle/>
                    <a:p>
                      <a:pPr>
                        <a:buNone/>
                      </a:pPr>
                      <a:r>
                        <a:rPr lang="en-GB" sz="1800" kern="1200" noProof="0" dirty="0">
                          <a:solidFill>
                            <a:schemeClr val="bg1"/>
                          </a:solidFill>
                          <a:latin typeface="+mn-lt"/>
                          <a:ea typeface="+mn-ea"/>
                          <a:cs typeface="+mn-cs"/>
                        </a:rPr>
                        <a:t>Chat bot, automated table filling and imputation</a:t>
                      </a:r>
                    </a:p>
                  </a:txBody>
                  <a:tcPr marL="60098" marR="60098" marT="30049" marB="30049" anchor="ctr">
                    <a:lnL w="12700" cap="flat" cmpd="sng" algn="ctr">
                      <a:solidFill>
                        <a:schemeClr val="bg1">
                          <a:lumMod val="90000"/>
                          <a:lumOff val="10000"/>
                        </a:schemeClr>
                      </a:solidFill>
                      <a:prstDash val="solid"/>
                      <a:round/>
                      <a:headEnd type="none" w="med" len="med"/>
                      <a:tailEnd type="none" w="med" len="med"/>
                    </a:lnL>
                    <a:lnR w="12700" cap="flat" cmpd="sng" algn="ctr">
                      <a:solidFill>
                        <a:schemeClr val="bg1">
                          <a:lumMod val="90000"/>
                          <a:lumOff val="10000"/>
                        </a:schemeClr>
                      </a:solidFill>
                      <a:prstDash val="solid"/>
                      <a:round/>
                      <a:headEnd type="none" w="med" len="med"/>
                      <a:tailEnd type="none" w="med" len="med"/>
                    </a:lnR>
                    <a:lnT>
                      <a:noFill/>
                    </a:lnT>
                    <a:lnB w="12700" cap="flat" cmpd="sng" algn="ctr">
                      <a:solidFill>
                        <a:schemeClr val="bg1">
                          <a:lumMod val="90000"/>
                          <a:lumOff val="10000"/>
                        </a:schemeClr>
                      </a:solidFill>
                      <a:prstDash val="solid"/>
                      <a:round/>
                      <a:headEnd type="none" w="med" len="med"/>
                      <a:tailEnd type="none" w="med" len="med"/>
                    </a:lnB>
                    <a:noFill/>
                  </a:tcPr>
                </a:tc>
                <a:extLst>
                  <a:ext uri="{0D108BD9-81ED-4DB2-BD59-A6C34878D82A}">
                    <a16:rowId xmlns:a16="http://schemas.microsoft.com/office/drawing/2014/main" val="1358703057"/>
                  </a:ext>
                </a:extLst>
              </a:tr>
            </a:tbl>
          </a:graphicData>
        </a:graphic>
      </p:graphicFrame>
    </p:spTree>
    <p:extLst>
      <p:ext uri="{BB962C8B-B14F-4D97-AF65-F5344CB8AC3E}">
        <p14:creationId xmlns:p14="http://schemas.microsoft.com/office/powerpoint/2010/main" val="4227878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64E87-F7CA-F479-AB75-3BCC75CC1348}"/>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86ED11BD-4B09-E6C4-6D2E-6988CAB335F4}"/>
              </a:ext>
            </a:extLst>
          </p:cNvPr>
          <p:cNvGrpSpPr>
            <a:grpSpLocks noChangeAspect="1"/>
          </p:cNvGrpSpPr>
          <p:nvPr/>
        </p:nvGrpSpPr>
        <p:grpSpPr>
          <a:xfrm>
            <a:off x="401871" y="606228"/>
            <a:ext cx="6926222" cy="5587488"/>
            <a:chOff x="634096" y="1406753"/>
            <a:chExt cx="6003113" cy="4842805"/>
          </a:xfrm>
        </p:grpSpPr>
        <p:sp>
          <p:nvSpPr>
            <p:cNvPr id="5" name="Isosceles Triangle 4">
              <a:extLst>
                <a:ext uri="{FF2B5EF4-FFF2-40B4-BE49-F238E27FC236}">
                  <a16:creationId xmlns:a16="http://schemas.microsoft.com/office/drawing/2014/main" id="{C2437E5B-0A5D-F719-8CBE-CA75CBE94DFF}"/>
                </a:ext>
              </a:extLst>
            </p:cNvPr>
            <p:cNvSpPr>
              <a:spLocks noChangeAspect="1"/>
            </p:cNvSpPr>
            <p:nvPr/>
          </p:nvSpPr>
          <p:spPr>
            <a:xfrm>
              <a:off x="634096" y="1406753"/>
              <a:ext cx="6003113" cy="4842805"/>
            </a:xfrm>
            <a:prstGeom prst="triangl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GB" sz="1600" noProof="0" dirty="0">
                <a:solidFill>
                  <a:schemeClr val="bg1"/>
                </a:solidFill>
              </a:endParaRPr>
            </a:p>
          </p:txBody>
        </p:sp>
        <p:cxnSp>
          <p:nvCxnSpPr>
            <p:cNvPr id="7" name="Straight Connector 6">
              <a:extLst>
                <a:ext uri="{FF2B5EF4-FFF2-40B4-BE49-F238E27FC236}">
                  <a16:creationId xmlns:a16="http://schemas.microsoft.com/office/drawing/2014/main" id="{DC9BA6FE-6AFE-20F4-5AE7-87602C28DA5B}"/>
                </a:ext>
              </a:extLst>
            </p:cNvPr>
            <p:cNvCxnSpPr>
              <a:cxnSpLocks noChangeAspect="1"/>
            </p:cNvCxnSpPr>
            <p:nvPr/>
          </p:nvCxnSpPr>
          <p:spPr>
            <a:xfrm>
              <a:off x="967307" y="2565372"/>
              <a:ext cx="5290036" cy="0"/>
            </a:xfrm>
            <a:prstGeom prst="line">
              <a:avLst/>
            </a:prstGeom>
            <a:ln w="57150" cap="sq">
              <a:solidFill>
                <a:srgbClr val="FFFF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93EB3E5-64D9-0BA6-522F-3E0E22288916}"/>
                </a:ext>
              </a:extLst>
            </p:cNvPr>
            <p:cNvCxnSpPr>
              <a:cxnSpLocks noChangeAspect="1"/>
            </p:cNvCxnSpPr>
            <p:nvPr/>
          </p:nvCxnSpPr>
          <p:spPr>
            <a:xfrm>
              <a:off x="1231399" y="3687828"/>
              <a:ext cx="5290036" cy="0"/>
            </a:xfrm>
            <a:prstGeom prst="line">
              <a:avLst/>
            </a:prstGeom>
            <a:ln w="57150" cap="sq">
              <a:solidFill>
                <a:srgbClr val="FFFFF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C4ED34-280F-8A1F-19FE-09745ED3CC98}"/>
                </a:ext>
              </a:extLst>
            </p:cNvPr>
            <p:cNvCxnSpPr>
              <a:cxnSpLocks noChangeAspect="1"/>
            </p:cNvCxnSpPr>
            <p:nvPr/>
          </p:nvCxnSpPr>
          <p:spPr>
            <a:xfrm>
              <a:off x="967307" y="4810284"/>
              <a:ext cx="5290036" cy="0"/>
            </a:xfrm>
            <a:prstGeom prst="line">
              <a:avLst/>
            </a:prstGeom>
            <a:ln w="57150" cap="sq">
              <a:solidFill>
                <a:srgbClr val="FFFFFF"/>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E5C763A-D6F4-B803-AD9C-1CDCBA3913AC}"/>
                </a:ext>
              </a:extLst>
            </p:cNvPr>
            <p:cNvSpPr txBox="1">
              <a:spLocks noChangeAspect="1"/>
            </p:cNvSpPr>
            <p:nvPr/>
          </p:nvSpPr>
          <p:spPr>
            <a:xfrm>
              <a:off x="1464802" y="4887754"/>
              <a:ext cx="4295045" cy="59699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2000" b="1" noProof="0" dirty="0">
                  <a:latin typeface="Roboto Black" panose="02000000000000000000" pitchFamily="2" charset="0"/>
                  <a:ea typeface="Roboto Black" panose="02000000000000000000" pitchFamily="2" charset="0"/>
                </a:rPr>
                <a:t>DATA</a:t>
              </a:r>
            </a:p>
            <a:p>
              <a:pPr algn="ctr">
                <a:spcBef>
                  <a:spcPts val="300"/>
                </a:spcBef>
                <a:spcAft>
                  <a:spcPts val="300"/>
                </a:spcAft>
                <a:buNone/>
              </a:pPr>
              <a:r>
                <a:rPr lang="en-GB" sz="1600" noProof="0" dirty="0"/>
                <a:t>Interpreting bookkeeping, HR, or environmental data requires expert knowledge. Raw accounting data is not directly usable by ESG or compliance professionals </a:t>
              </a:r>
            </a:p>
          </p:txBody>
        </p:sp>
        <p:sp>
          <p:nvSpPr>
            <p:cNvPr id="17" name="TextBox 16">
              <a:extLst>
                <a:ext uri="{FF2B5EF4-FFF2-40B4-BE49-F238E27FC236}">
                  <a16:creationId xmlns:a16="http://schemas.microsoft.com/office/drawing/2014/main" id="{35C6EEED-1FBC-3FE4-85C2-FB70B7922F1B}"/>
                </a:ext>
              </a:extLst>
            </p:cNvPr>
            <p:cNvSpPr txBox="1">
              <a:spLocks noChangeAspect="1"/>
            </p:cNvSpPr>
            <p:nvPr/>
          </p:nvSpPr>
          <p:spPr>
            <a:xfrm>
              <a:off x="1450133" y="3746975"/>
              <a:ext cx="4295045" cy="59699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2000" b="1" noProof="0" dirty="0">
                  <a:latin typeface="Roboto Black" panose="02000000000000000000" pitchFamily="2" charset="0"/>
                  <a:ea typeface="Roboto Black" panose="02000000000000000000" pitchFamily="2" charset="0"/>
                </a:rPr>
                <a:t>INFORMATION</a:t>
              </a:r>
            </a:p>
            <a:p>
              <a:pPr algn="ctr">
                <a:spcBef>
                  <a:spcPts val="300"/>
                </a:spcBef>
                <a:spcAft>
                  <a:spcPts val="300"/>
                </a:spcAft>
                <a:buNone/>
              </a:pPr>
              <a:r>
                <a:rPr lang="en-GB" sz="1600" noProof="0" dirty="0"/>
                <a:t>Adding metadata makes data </a:t>
              </a:r>
              <a:br>
                <a:rPr lang="en-GB" sz="1600" noProof="0" dirty="0"/>
              </a:br>
              <a:r>
                <a:rPr lang="en-GB" sz="1600" noProof="0" dirty="0"/>
                <a:t>human-readable </a:t>
              </a:r>
              <a:br>
                <a:rPr lang="en-GB" sz="1600" noProof="0" dirty="0"/>
              </a:br>
              <a:r>
                <a:rPr lang="en-GB" sz="1600" noProof="0" dirty="0"/>
                <a:t>and professionally interpretable</a:t>
              </a:r>
            </a:p>
          </p:txBody>
        </p:sp>
        <p:sp>
          <p:nvSpPr>
            <p:cNvPr id="18" name="TextBox 17">
              <a:extLst>
                <a:ext uri="{FF2B5EF4-FFF2-40B4-BE49-F238E27FC236}">
                  <a16:creationId xmlns:a16="http://schemas.microsoft.com/office/drawing/2014/main" id="{E34EB6D3-1CC0-3E46-ECC3-239DE05B6B02}"/>
                </a:ext>
              </a:extLst>
            </p:cNvPr>
            <p:cNvSpPr txBox="1">
              <a:spLocks noChangeAspect="1"/>
            </p:cNvSpPr>
            <p:nvPr/>
          </p:nvSpPr>
          <p:spPr>
            <a:xfrm>
              <a:off x="1480197" y="2703684"/>
              <a:ext cx="4295045" cy="59699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2000" b="1" noProof="0" dirty="0">
                  <a:latin typeface="Roboto Black" panose="02000000000000000000" pitchFamily="2" charset="0"/>
                  <a:ea typeface="Roboto Black" panose="02000000000000000000" pitchFamily="2" charset="0"/>
                </a:rPr>
                <a:t>KNOWLEDGE</a:t>
              </a:r>
            </a:p>
            <a:p>
              <a:pPr algn="ctr">
                <a:spcBef>
                  <a:spcPts val="300"/>
                </a:spcBef>
                <a:spcAft>
                  <a:spcPts val="300"/>
                </a:spcAft>
                <a:buNone/>
              </a:pPr>
              <a:r>
                <a:rPr lang="en-GB" sz="1600" noProof="0" dirty="0"/>
                <a:t>Translate data to </a:t>
              </a:r>
              <a:br>
                <a:rPr lang="en-GB" sz="1600" noProof="0" dirty="0"/>
              </a:br>
              <a:r>
                <a:rPr lang="en-GB" sz="1600" noProof="0" dirty="0"/>
                <a:t>knowledge statements</a:t>
              </a:r>
            </a:p>
            <a:p>
              <a:pPr algn="ctr">
                <a:spcBef>
                  <a:spcPts val="300"/>
                </a:spcBef>
                <a:spcAft>
                  <a:spcPts val="300"/>
                </a:spcAft>
                <a:buNone/>
              </a:pPr>
              <a:endParaRPr lang="en-GB" sz="1600" noProof="0" dirty="0"/>
            </a:p>
          </p:txBody>
        </p:sp>
        <p:sp>
          <p:nvSpPr>
            <p:cNvPr id="19" name="TextBox 18">
              <a:extLst>
                <a:ext uri="{FF2B5EF4-FFF2-40B4-BE49-F238E27FC236}">
                  <a16:creationId xmlns:a16="http://schemas.microsoft.com/office/drawing/2014/main" id="{C471284F-FA41-334E-878D-FF788A55C1CE}"/>
                </a:ext>
              </a:extLst>
            </p:cNvPr>
            <p:cNvSpPr txBox="1">
              <a:spLocks noChangeAspect="1"/>
            </p:cNvSpPr>
            <p:nvPr/>
          </p:nvSpPr>
          <p:spPr>
            <a:xfrm>
              <a:off x="1413503" y="2002883"/>
              <a:ext cx="4397640" cy="431574"/>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2000" b="1" noProof="0" dirty="0">
                  <a:latin typeface="Roboto Black" panose="02000000000000000000" pitchFamily="2" charset="0"/>
                  <a:ea typeface="Roboto Black" panose="02000000000000000000" pitchFamily="2" charset="0"/>
                </a:rPr>
                <a:t>AI</a:t>
              </a:r>
            </a:p>
          </p:txBody>
        </p:sp>
      </p:grpSp>
      <p:sp>
        <p:nvSpPr>
          <p:cNvPr id="25" name="Google Shape;157;p24">
            <a:extLst>
              <a:ext uri="{FF2B5EF4-FFF2-40B4-BE49-F238E27FC236}">
                <a16:creationId xmlns:a16="http://schemas.microsoft.com/office/drawing/2014/main" id="{62A60D6B-B7F3-52E9-7C5B-B71404772837}"/>
              </a:ext>
            </a:extLst>
          </p:cNvPr>
          <p:cNvSpPr txBox="1"/>
          <p:nvPr/>
        </p:nvSpPr>
        <p:spPr>
          <a:xfrm>
            <a:off x="7194516" y="606228"/>
            <a:ext cx="4749030" cy="10784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Trustworthy AI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An AI-inferred statement like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3400 HUF spent on Diesel → results in 128.24 kg of CO₂ </a:t>
            </a:r>
            <a:br>
              <a:rPr lang="en-GB" sz="1400" noProof="0" dirty="0">
                <a:solidFill>
                  <a:schemeClr val="accent1"/>
                </a:solidFill>
                <a:latin typeface="Roboto Black" panose="02000000000000000000" pitchFamily="2" charset="0"/>
                <a:ea typeface="Roboto Black" panose="02000000000000000000" pitchFamily="2" charset="0"/>
                <a:cs typeface="Arial" panose="020B0604020202020204" pitchFamily="34" charset="0"/>
                <a:sym typeface="Helvetica Now Display" panose="020B0504030202020204" pitchFamily="34" charset="77"/>
              </a:rPr>
            </a:b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becomes a verifiable fact in a well-structured knowledge base.</a:t>
            </a:r>
            <a:endParaRPr kumimoji="0" lang="en-GB"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6" name="Google Shape;157;p24">
            <a:extLst>
              <a:ext uri="{FF2B5EF4-FFF2-40B4-BE49-F238E27FC236}">
                <a16:creationId xmlns:a16="http://schemas.microsoft.com/office/drawing/2014/main" id="{04869962-42A3-E2A4-EC15-A55BB72B6EF9}"/>
              </a:ext>
            </a:extLst>
          </p:cNvPr>
          <p:cNvSpPr txBox="1"/>
          <p:nvPr/>
        </p:nvSpPr>
        <p:spPr>
          <a:xfrm>
            <a:off x="7122040" y="1858952"/>
            <a:ext cx="4749030" cy="10784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Transform data to knowledge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solidFill>
                  <a:schemeClr val="tx2"/>
                </a:solidFill>
              </a:rPr>
              <a:t>Linking to scientific facts </a:t>
            </a: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1 litre of Diesel burns to 2.68 kg of CO₂</a:t>
            </a:r>
            <a:r>
              <a:rPr lang="en-GB" sz="1400" noProof="0" dirty="0">
                <a:solidFill>
                  <a:schemeClr val="bg1"/>
                </a:solidFill>
                <a:latin typeface="Arial" panose="020B0604020202020204" pitchFamily="34" charset="0"/>
                <a:ea typeface="Roboto" panose="02000000000000000000" pitchFamily="2" charset="0"/>
                <a:cs typeface="Arial" panose="020B0604020202020204" pitchFamily="34" charset="0"/>
                <a:sym typeface="Helvetica Now Display" panose="020B0504030202020204" pitchFamily="34" charset="77"/>
              </a:rPr>
              <a:t>)</a:t>
            </a: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 and expressing it in semantic statements with TRUE/FALSE value </a:t>
            </a:r>
            <a:r>
              <a:rPr lang="en-GB" sz="1400" noProof="0" dirty="0">
                <a:solidFill>
                  <a:schemeClr val="tx2"/>
                </a:solidFill>
              </a:rPr>
              <a:t>turns data into actionable and verifiable knowledge for financial control, sustainability, or legal compliance</a:t>
            </a: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t>
            </a:r>
            <a:endParaRPr kumimoji="0" lang="en-GB"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7" name="Google Shape;157;p24">
            <a:extLst>
              <a:ext uri="{FF2B5EF4-FFF2-40B4-BE49-F238E27FC236}">
                <a16:creationId xmlns:a16="http://schemas.microsoft.com/office/drawing/2014/main" id="{5E278250-C607-BB51-771D-6DDC0FE19877}"/>
              </a:ext>
            </a:extLst>
          </p:cNvPr>
          <p:cNvSpPr txBox="1"/>
          <p:nvPr/>
        </p:nvSpPr>
        <p:spPr>
          <a:xfrm>
            <a:off x="7122040" y="3287976"/>
            <a:ext cx="4749031" cy="14521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Adding labels and metadata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Metadata like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34000 HUF </a:t>
            </a:r>
            <a:r>
              <a:rPr lang="en-GB" sz="1400" noProof="0" dirty="0">
                <a:solidFill>
                  <a:schemeClr val="bg1"/>
                </a:solidFill>
                <a:ea typeface="Roboto" panose="02000000000000000000" pitchFamily="2" charset="0"/>
                <a:cs typeface="Arial" panose="020B0604020202020204" pitchFamily="34" charset="0"/>
                <a:sym typeface="Helvetica Now Display" panose="020B0504030202020204" pitchFamily="34" charset="77"/>
              </a:rPr>
              <a:t>or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Diesel</a:t>
            </a:r>
            <a:r>
              <a:rPr lang="en-GB" sz="1400" noProof="0" dirty="0">
                <a:solidFill>
                  <a:schemeClr val="bg1"/>
                </a:solidFill>
                <a:ea typeface="Roboto" panose="02000000000000000000" pitchFamily="2" charset="0"/>
                <a:cs typeface="Arial" panose="020B0604020202020204" pitchFamily="34" charset="0"/>
                <a:sym typeface="Helvetica Now Display" panose="020B0504030202020204" pitchFamily="34" charset="77"/>
              </a:rPr>
              <a:t> fuel with a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unit price </a:t>
            </a:r>
            <a:r>
              <a:rPr kumimoji="0" lang="en-GB" sz="1400" u="none" strike="noStrike" kern="1200" cap="none" spc="0" normalizeH="0" baseline="0" noProof="0" dirty="0">
                <a:ln>
                  <a:noFill/>
                </a:ln>
                <a:solidFill>
                  <a:schemeClr val="bg1"/>
                </a:solidFill>
                <a:effectLst/>
                <a:uLnTx/>
                <a:uFillTx/>
                <a:latin typeface="Arial" panose="020B0604020202020204" pitchFamily="34" charset="0"/>
                <a:ea typeface="Roboto" panose="02000000000000000000" pitchFamily="2" charset="0"/>
                <a:cs typeface="Arial" panose="020B0604020202020204" pitchFamily="34" charset="0"/>
                <a:sym typeface="Helvetica Now Display" panose="020B0504030202020204" pitchFamily="34" charset="77"/>
              </a:rPr>
              <a:t>of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500HUF/litre</a:t>
            </a:r>
            <a:r>
              <a:rPr lang="en-GB" sz="1400" noProof="0" dirty="0">
                <a:solidFill>
                  <a:schemeClr val="tx2"/>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 </a:t>
            </a:r>
            <a:r>
              <a:rPr lang="en-GB" sz="1400" noProof="0" dirty="0">
                <a:solidFill>
                  <a:schemeClr val="tx2"/>
                </a:solidFill>
              </a:rPr>
              <a:t>makes the data interpretable for both humans and machines when encoded with standard ontologies and labelled in English or Hungarian.</a:t>
            </a:r>
            <a:endParaRPr kumimoji="0" lang="en-GB" sz="14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
        <p:nvSpPr>
          <p:cNvPr id="28" name="Google Shape;157;p24">
            <a:extLst>
              <a:ext uri="{FF2B5EF4-FFF2-40B4-BE49-F238E27FC236}">
                <a16:creationId xmlns:a16="http://schemas.microsoft.com/office/drawing/2014/main" id="{552BF8C1-9C1C-5690-1794-58C4BF70FFC6}"/>
              </a:ext>
            </a:extLst>
          </p:cNvPr>
          <p:cNvSpPr txBox="1"/>
          <p:nvPr/>
        </p:nvSpPr>
        <p:spPr>
          <a:xfrm>
            <a:off x="7194516" y="4692768"/>
            <a:ext cx="4676554" cy="1078489"/>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u="none" strike="noStrike" kern="1200" cap="none" spc="0" normalizeH="0" baseline="0" noProof="0" dirty="0">
                <a:ln>
                  <a:noFill/>
                </a:ln>
                <a:solidFill>
                  <a:schemeClr val="bg1"/>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Data needs interpretation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noProof="0" dirty="0">
                <a:solidFill>
                  <a:schemeClr val="bg1"/>
                </a:solidFill>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rPr>
              <a:t>The labels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34000 </a:t>
            </a:r>
            <a:r>
              <a:rPr lang="en-GB" sz="1400" noProof="0" dirty="0">
                <a:solidFill>
                  <a:schemeClr val="bg1"/>
                </a:solidFill>
                <a:ea typeface="Roboto" panose="02000000000000000000" pitchFamily="2" charset="0"/>
                <a:cs typeface="Arial" panose="020B0604020202020204" pitchFamily="34" charset="0"/>
                <a:sym typeface="Helvetica Now Display" panose="020B0504030202020204" pitchFamily="34" charset="77"/>
              </a:rPr>
              <a:t>or </a:t>
            </a:r>
            <a:r>
              <a:rPr lang="en-GB" sz="1400" noProof="0" dirty="0">
                <a:solidFill>
                  <a:schemeClr val="accent1"/>
                </a:solidFill>
                <a:latin typeface="Roboto" panose="02000000000000000000" pitchFamily="2" charset="0"/>
                <a:ea typeface="Roboto" panose="02000000000000000000" pitchFamily="2" charset="0"/>
                <a:cs typeface="Arial" panose="020B0604020202020204" pitchFamily="34" charset="0"/>
                <a:sym typeface="Helvetica Now Display" panose="020B0504030202020204" pitchFamily="34" charset="77"/>
              </a:rPr>
              <a:t>Diesel </a:t>
            </a:r>
            <a:r>
              <a:rPr lang="en-GB" sz="1400" noProof="0" dirty="0">
                <a:solidFill>
                  <a:schemeClr val="tx2"/>
                </a:solidFill>
              </a:rPr>
              <a:t>lack meaning without units, definitions, or context. Switching between legal, ESG, rights management, financial controlling or audit contexts requires much metadata.</a:t>
            </a:r>
            <a:endParaRPr kumimoji="0" lang="en-GB" sz="1400" u="none" strike="noStrike" kern="1200" cap="none" spc="0" normalizeH="0" baseline="0" noProof="0" dirty="0">
              <a:ln>
                <a:noFill/>
              </a:ln>
              <a:solidFill>
                <a:schemeClr val="tx2"/>
              </a:solidFill>
              <a:effectLst/>
              <a:uLnTx/>
              <a:uFillTx/>
              <a:latin typeface="Arial" panose="020B0604020202020204" pitchFamily="34" charset="0"/>
              <a:ea typeface="Helvetica Neue" panose="02000503000000020004" pitchFamily="2" charset="0"/>
              <a:cs typeface="Arial" panose="020B0604020202020204" pitchFamily="34" charset="0"/>
              <a:sym typeface="Helvetica Now Display" panose="020B0504030202020204" pitchFamily="34" charset="77"/>
            </a:endParaRPr>
          </a:p>
        </p:txBody>
      </p:sp>
    </p:spTree>
    <p:extLst>
      <p:ext uri="{BB962C8B-B14F-4D97-AF65-F5344CB8AC3E}">
        <p14:creationId xmlns:p14="http://schemas.microsoft.com/office/powerpoint/2010/main" val="2956830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a:extLst>
            <a:ext uri="{FF2B5EF4-FFF2-40B4-BE49-F238E27FC236}">
              <a16:creationId xmlns:a16="http://schemas.microsoft.com/office/drawing/2014/main" id="{F1FA8DC2-7459-C4D4-D02A-2B81FE667AB0}"/>
            </a:ext>
          </a:extLst>
        </p:cNvPr>
        <p:cNvGrpSpPr/>
        <p:nvPr/>
      </p:nvGrpSpPr>
      <p:grpSpPr>
        <a:xfrm>
          <a:off x="0" y="0"/>
          <a:ext cx="0" cy="0"/>
          <a:chOff x="0" y="0"/>
          <a:chExt cx="0" cy="0"/>
        </a:xfrm>
      </p:grpSpPr>
      <p:sp>
        <p:nvSpPr>
          <p:cNvPr id="349" name="Google Shape;349;p3">
            <a:extLst>
              <a:ext uri="{FF2B5EF4-FFF2-40B4-BE49-F238E27FC236}">
                <a16:creationId xmlns:a16="http://schemas.microsoft.com/office/drawing/2014/main" id="{99CDE510-7B94-69BC-85EE-312184389DAD}"/>
              </a:ext>
            </a:extLst>
          </p:cNvPr>
          <p:cNvSpPr txBox="1">
            <a:spLocks noGrp="1"/>
          </p:cNvSpPr>
          <p:nvPr>
            <p:ph type="title"/>
          </p:nvPr>
        </p:nvSpPr>
        <p:spPr>
          <a:xfrm>
            <a:off x="554736" y="1987233"/>
            <a:ext cx="4504944" cy="694944"/>
          </a:xfrm>
          <a:prstGeom prst="rect">
            <a:avLst/>
          </a:prstGeom>
          <a:noFill/>
          <a:ln>
            <a:noFill/>
          </a:ln>
        </p:spPr>
        <p:txBody>
          <a:bodyPr spcFirstLastPara="1" wrap="square" lIns="0" tIns="0" rIns="0" bIns="0" anchor="t" anchorCtr="0">
            <a:noAutofit/>
          </a:bodyPr>
          <a:lstStyle/>
          <a:p>
            <a:pPr>
              <a:buClr>
                <a:schemeClr val="dk1"/>
              </a:buClr>
              <a:buSzPts val="2000"/>
            </a:pPr>
            <a:r>
              <a:rPr lang="en-GB" sz="4800" noProof="0" dirty="0"/>
              <a:t>What Does an Algorithmic “AI Ecosystem” Look Like?</a:t>
            </a:r>
            <a:endParaRPr lang="en-GB" sz="4800" noProof="0" dirty="0">
              <a:solidFill>
                <a:schemeClr val="lt1"/>
              </a:solidFill>
            </a:endParaRPr>
          </a:p>
        </p:txBody>
      </p:sp>
      <p:sp>
        <p:nvSpPr>
          <p:cNvPr id="350" name="Google Shape;350;p3">
            <a:extLst>
              <a:ext uri="{FF2B5EF4-FFF2-40B4-BE49-F238E27FC236}">
                <a16:creationId xmlns:a16="http://schemas.microsoft.com/office/drawing/2014/main" id="{E982CEB1-15D8-EAA7-FA53-FB364D9C3B69}"/>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noProof="0" dirty="0">
                <a:solidFill>
                  <a:schemeClr val="lt1"/>
                </a:solidFill>
                <a:latin typeface="Arial"/>
                <a:ea typeface="Arial"/>
                <a:cs typeface="Arial"/>
                <a:sym typeface="Arial"/>
              </a:rPr>
              <a:t>02</a:t>
            </a:r>
            <a:endParaRPr lang="en-GB" sz="1400" b="0" i="0" u="none" strike="noStrike" cap="none" noProof="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3512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E69C-0551-4D68-1356-EDF9C9FAEFA4}"/>
              </a:ext>
            </a:extLst>
          </p:cNvPr>
          <p:cNvSpPr>
            <a:spLocks noGrp="1"/>
          </p:cNvSpPr>
          <p:nvPr>
            <p:ph type="title"/>
          </p:nvPr>
        </p:nvSpPr>
        <p:spPr/>
        <p:txBody>
          <a:bodyPr/>
          <a:lstStyle/>
          <a:p>
            <a:r>
              <a:rPr lang="en-GB" noProof="0" dirty="0"/>
              <a:t>The Ecosystem of Artificial Intelligence</a:t>
            </a:r>
          </a:p>
        </p:txBody>
      </p:sp>
      <p:grpSp>
        <p:nvGrpSpPr>
          <p:cNvPr id="8" name="Group 7">
            <a:extLst>
              <a:ext uri="{FF2B5EF4-FFF2-40B4-BE49-F238E27FC236}">
                <a16:creationId xmlns:a16="http://schemas.microsoft.com/office/drawing/2014/main" id="{9F2C1EFA-A6B6-448F-5B56-45E37DB328B5}"/>
              </a:ext>
            </a:extLst>
          </p:cNvPr>
          <p:cNvGrpSpPr>
            <a:grpSpLocks noChangeAspect="1"/>
          </p:cNvGrpSpPr>
          <p:nvPr/>
        </p:nvGrpSpPr>
        <p:grpSpPr>
          <a:xfrm>
            <a:off x="947785" y="1609462"/>
            <a:ext cx="10506970" cy="5040000"/>
            <a:chOff x="1191626" y="1639147"/>
            <a:chExt cx="9349439" cy="4484755"/>
          </a:xfrm>
        </p:grpSpPr>
        <p:grpSp>
          <p:nvGrpSpPr>
            <p:cNvPr id="106" name="Group 105">
              <a:extLst>
                <a:ext uri="{FF2B5EF4-FFF2-40B4-BE49-F238E27FC236}">
                  <a16:creationId xmlns:a16="http://schemas.microsoft.com/office/drawing/2014/main" id="{937B1FEE-939C-F0CF-D46F-8661B5153046}"/>
                </a:ext>
              </a:extLst>
            </p:cNvPr>
            <p:cNvGrpSpPr/>
            <p:nvPr/>
          </p:nvGrpSpPr>
          <p:grpSpPr>
            <a:xfrm>
              <a:off x="8826593" y="2778399"/>
              <a:ext cx="1232357" cy="2754668"/>
              <a:chOff x="8826593" y="2778399"/>
              <a:chExt cx="1232357" cy="2754668"/>
            </a:xfrm>
          </p:grpSpPr>
          <p:grpSp>
            <p:nvGrpSpPr>
              <p:cNvPr id="100" name="Group 99">
                <a:extLst>
                  <a:ext uri="{FF2B5EF4-FFF2-40B4-BE49-F238E27FC236}">
                    <a16:creationId xmlns:a16="http://schemas.microsoft.com/office/drawing/2014/main" id="{ABA43A89-C809-FF61-00D1-0E522C016995}"/>
                  </a:ext>
                </a:extLst>
              </p:cNvPr>
              <p:cNvGrpSpPr/>
              <p:nvPr/>
            </p:nvGrpSpPr>
            <p:grpSpPr>
              <a:xfrm rot="18480000">
                <a:off x="8189557" y="4550425"/>
                <a:ext cx="1619678" cy="345606"/>
                <a:chOff x="800100" y="4838700"/>
                <a:chExt cx="1781581" cy="380153"/>
              </a:xfrm>
            </p:grpSpPr>
            <p:sp>
              <p:nvSpPr>
                <p:cNvPr id="104" name="Arrow: Chevron 103">
                  <a:extLst>
                    <a:ext uri="{FF2B5EF4-FFF2-40B4-BE49-F238E27FC236}">
                      <a16:creationId xmlns:a16="http://schemas.microsoft.com/office/drawing/2014/main" id="{0F6EAD48-1735-4B92-5214-79A156A08E70}"/>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105" name="Arrow: Chevron 104">
                  <a:extLst>
                    <a:ext uri="{FF2B5EF4-FFF2-40B4-BE49-F238E27FC236}">
                      <a16:creationId xmlns:a16="http://schemas.microsoft.com/office/drawing/2014/main" id="{7B00FDE1-FB31-0380-5F0B-3D55D1E42601}"/>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nvGrpSpPr>
              <p:cNvPr id="101" name="Group 100">
                <a:extLst>
                  <a:ext uri="{FF2B5EF4-FFF2-40B4-BE49-F238E27FC236}">
                    <a16:creationId xmlns:a16="http://schemas.microsoft.com/office/drawing/2014/main" id="{A4EA1C71-D875-EF5A-FD7E-841ADB0D59C2}"/>
                  </a:ext>
                </a:extLst>
              </p:cNvPr>
              <p:cNvGrpSpPr/>
              <p:nvPr/>
            </p:nvGrpSpPr>
            <p:grpSpPr>
              <a:xfrm rot="18480000">
                <a:off x="9076308" y="3415435"/>
                <a:ext cx="1619678" cy="345606"/>
                <a:chOff x="800100" y="4838700"/>
                <a:chExt cx="1781581" cy="380153"/>
              </a:xfrm>
            </p:grpSpPr>
            <p:sp>
              <p:nvSpPr>
                <p:cNvPr id="102" name="Arrow: Chevron 101">
                  <a:extLst>
                    <a:ext uri="{FF2B5EF4-FFF2-40B4-BE49-F238E27FC236}">
                      <a16:creationId xmlns:a16="http://schemas.microsoft.com/office/drawing/2014/main" id="{A26BB267-5A64-EAA5-3505-58BBABD303F7}"/>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103" name="Arrow: Chevron 102">
                  <a:extLst>
                    <a:ext uri="{FF2B5EF4-FFF2-40B4-BE49-F238E27FC236}">
                      <a16:creationId xmlns:a16="http://schemas.microsoft.com/office/drawing/2014/main" id="{BCA548CB-42A1-7912-88D6-ED9794BA6410}"/>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grpSp>
          <p:nvGrpSpPr>
            <p:cNvPr id="91" name="Group 90">
              <a:extLst>
                <a:ext uri="{FF2B5EF4-FFF2-40B4-BE49-F238E27FC236}">
                  <a16:creationId xmlns:a16="http://schemas.microsoft.com/office/drawing/2014/main" id="{CECE3D84-EC78-1800-3F26-67D92FC7EE56}"/>
                </a:ext>
              </a:extLst>
            </p:cNvPr>
            <p:cNvGrpSpPr>
              <a:grpSpLocks noChangeAspect="1"/>
            </p:cNvGrpSpPr>
            <p:nvPr/>
          </p:nvGrpSpPr>
          <p:grpSpPr>
            <a:xfrm rot="13680000">
              <a:off x="849393" y="3937956"/>
              <a:ext cx="3060000" cy="345606"/>
              <a:chOff x="800100" y="4838700"/>
              <a:chExt cx="3365878" cy="380153"/>
            </a:xfrm>
          </p:grpSpPr>
          <p:grpSp>
            <p:nvGrpSpPr>
              <p:cNvPr id="87" name="Group 86">
                <a:extLst>
                  <a:ext uri="{FF2B5EF4-FFF2-40B4-BE49-F238E27FC236}">
                    <a16:creationId xmlns:a16="http://schemas.microsoft.com/office/drawing/2014/main" id="{3771E712-B300-EA0D-9113-C2969C58EDDB}"/>
                  </a:ext>
                </a:extLst>
              </p:cNvPr>
              <p:cNvGrpSpPr/>
              <p:nvPr/>
            </p:nvGrpSpPr>
            <p:grpSpPr>
              <a:xfrm>
                <a:off x="800100" y="4838700"/>
                <a:ext cx="1781581" cy="380153"/>
                <a:chOff x="800100" y="4838700"/>
                <a:chExt cx="1781581" cy="380153"/>
              </a:xfrm>
            </p:grpSpPr>
            <p:sp>
              <p:nvSpPr>
                <p:cNvPr id="84" name="Arrow: Chevron 83">
                  <a:extLst>
                    <a:ext uri="{FF2B5EF4-FFF2-40B4-BE49-F238E27FC236}">
                      <a16:creationId xmlns:a16="http://schemas.microsoft.com/office/drawing/2014/main" id="{C1E49F81-3BD7-EB8E-3DFB-8FADE967CA43}"/>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86" name="Arrow: Chevron 85">
                  <a:extLst>
                    <a:ext uri="{FF2B5EF4-FFF2-40B4-BE49-F238E27FC236}">
                      <a16:creationId xmlns:a16="http://schemas.microsoft.com/office/drawing/2014/main" id="{D55D871B-76B3-5B8D-B909-25C9EED82947}"/>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nvGrpSpPr>
              <p:cNvPr id="88" name="Group 87">
                <a:extLst>
                  <a:ext uri="{FF2B5EF4-FFF2-40B4-BE49-F238E27FC236}">
                    <a16:creationId xmlns:a16="http://schemas.microsoft.com/office/drawing/2014/main" id="{FAEDAC7B-C330-2AB8-AD6C-6B1461D231B6}"/>
                  </a:ext>
                </a:extLst>
              </p:cNvPr>
              <p:cNvGrpSpPr/>
              <p:nvPr/>
            </p:nvGrpSpPr>
            <p:grpSpPr>
              <a:xfrm>
                <a:off x="2384397" y="4838700"/>
                <a:ext cx="1781581" cy="380153"/>
                <a:chOff x="800100" y="4838700"/>
                <a:chExt cx="1781581" cy="380153"/>
              </a:xfrm>
            </p:grpSpPr>
            <p:sp>
              <p:nvSpPr>
                <p:cNvPr id="89" name="Arrow: Chevron 88">
                  <a:extLst>
                    <a:ext uri="{FF2B5EF4-FFF2-40B4-BE49-F238E27FC236}">
                      <a16:creationId xmlns:a16="http://schemas.microsoft.com/office/drawing/2014/main" id="{0B19D762-2C4E-753D-CB23-AF2C97D32AF4}"/>
                    </a:ext>
                  </a:extLst>
                </p:cNvPr>
                <p:cNvSpPr/>
                <p:nvPr/>
              </p:nvSpPr>
              <p:spPr>
                <a:xfrm>
                  <a:off x="80010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90" name="Arrow: Chevron 89">
                  <a:extLst>
                    <a:ext uri="{FF2B5EF4-FFF2-40B4-BE49-F238E27FC236}">
                      <a16:creationId xmlns:a16="http://schemas.microsoft.com/office/drawing/2014/main" id="{9E0E8B9E-576C-5797-4086-AE472E46E9DD}"/>
                    </a:ext>
                  </a:extLst>
                </p:cNvPr>
                <p:cNvSpPr/>
                <p:nvPr/>
              </p:nvSpPr>
              <p:spPr>
                <a:xfrm>
                  <a:off x="1599010" y="4838700"/>
                  <a:ext cx="982671" cy="380153"/>
                </a:xfrm>
                <a:prstGeom prst="chevron">
                  <a:avLst/>
                </a:prstGeom>
                <a:solidFill>
                  <a:srgbClr val="00A7F2">
                    <a:alpha val="0"/>
                  </a:srgbClr>
                </a:solidFill>
                <a:ln w="63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grpSp>
        <p:grpSp>
          <p:nvGrpSpPr>
            <p:cNvPr id="10" name="Group 9">
              <a:extLst>
                <a:ext uri="{FF2B5EF4-FFF2-40B4-BE49-F238E27FC236}">
                  <a16:creationId xmlns:a16="http://schemas.microsoft.com/office/drawing/2014/main" id="{56A176BA-2CD4-AA89-C258-B0B1EF222101}"/>
                </a:ext>
              </a:extLst>
            </p:cNvPr>
            <p:cNvGrpSpPr>
              <a:grpSpLocks noChangeAspect="1"/>
            </p:cNvGrpSpPr>
            <p:nvPr/>
          </p:nvGrpSpPr>
          <p:grpSpPr>
            <a:xfrm>
              <a:off x="1191626" y="1639147"/>
              <a:ext cx="9349439" cy="4248000"/>
              <a:chOff x="1867258" y="1677873"/>
              <a:chExt cx="8862964" cy="4026967"/>
            </a:xfrm>
          </p:grpSpPr>
          <p:sp>
            <p:nvSpPr>
              <p:cNvPr id="5" name="Oval 4">
                <a:extLst>
                  <a:ext uri="{FF2B5EF4-FFF2-40B4-BE49-F238E27FC236}">
                    <a16:creationId xmlns:a16="http://schemas.microsoft.com/office/drawing/2014/main" id="{A07EB795-FA36-E807-FEDA-05DEC87937C8}"/>
                  </a:ext>
                </a:extLst>
              </p:cNvPr>
              <p:cNvSpPr/>
              <p:nvPr/>
            </p:nvSpPr>
            <p:spPr>
              <a:xfrm>
                <a:off x="3875580" y="4759960"/>
                <a:ext cx="4846320" cy="944880"/>
              </a:xfrm>
              <a:prstGeom prst="ellipse">
                <a:avLst/>
              </a:prstGeom>
              <a:solidFill>
                <a:schemeClr val="tx1"/>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6" name="Oval 5">
                <a:extLst>
                  <a:ext uri="{FF2B5EF4-FFF2-40B4-BE49-F238E27FC236}">
                    <a16:creationId xmlns:a16="http://schemas.microsoft.com/office/drawing/2014/main" id="{398901FD-0F14-2533-EA0C-51B5B4550918}"/>
                  </a:ext>
                </a:extLst>
              </p:cNvPr>
              <p:cNvSpPr>
                <a:spLocks noChangeAspect="1"/>
              </p:cNvSpPr>
              <p:nvPr/>
            </p:nvSpPr>
            <p:spPr>
              <a:xfrm>
                <a:off x="2882805" y="3218847"/>
                <a:ext cx="6831869" cy="1332000"/>
              </a:xfrm>
              <a:prstGeom prst="ellipse">
                <a:avLst/>
              </a:prstGeom>
              <a:solidFill>
                <a:schemeClr val="tx1"/>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sp>
            <p:nvSpPr>
              <p:cNvPr id="7" name="Oval 6">
                <a:extLst>
                  <a:ext uri="{FF2B5EF4-FFF2-40B4-BE49-F238E27FC236}">
                    <a16:creationId xmlns:a16="http://schemas.microsoft.com/office/drawing/2014/main" id="{B5D20354-20F9-ECC3-41CC-B27BD7534FFC}"/>
                  </a:ext>
                </a:extLst>
              </p:cNvPr>
              <p:cNvSpPr>
                <a:spLocks noChangeAspect="1"/>
              </p:cNvSpPr>
              <p:nvPr/>
            </p:nvSpPr>
            <p:spPr>
              <a:xfrm>
                <a:off x="1867258" y="1677873"/>
                <a:ext cx="8862964" cy="1728000"/>
              </a:xfrm>
              <a:prstGeom prst="ellipse">
                <a:avLst/>
              </a:prstGeom>
              <a:solidFill>
                <a:schemeClr val="tx1"/>
              </a:solidFill>
              <a:ln w="6350" cap="sq">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LID4096" sz="1600" dirty="0" err="1">
                  <a:solidFill>
                    <a:schemeClr val="bg1"/>
                  </a:solidFill>
                </a:endParaRPr>
              </a:p>
            </p:txBody>
          </p:sp>
        </p:grpSp>
        <p:pic>
          <p:nvPicPr>
            <p:cNvPr id="9" name="Graphic 8" descr="Scientific Thought outline">
              <a:extLst>
                <a:ext uri="{FF2B5EF4-FFF2-40B4-BE49-F238E27FC236}">
                  <a16:creationId xmlns:a16="http://schemas.microsoft.com/office/drawing/2014/main" id="{85086854-E1B0-940B-13E6-6142E3557B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79162" y="3413170"/>
              <a:ext cx="540000" cy="540000"/>
            </a:xfrm>
            <a:prstGeom prst="rect">
              <a:avLst/>
            </a:prstGeom>
          </p:spPr>
        </p:pic>
        <p:pic>
          <p:nvPicPr>
            <p:cNvPr id="14" name="Graphic 13" descr="Eye with solid fill">
              <a:extLst>
                <a:ext uri="{FF2B5EF4-FFF2-40B4-BE49-F238E27FC236}">
                  <a16:creationId xmlns:a16="http://schemas.microsoft.com/office/drawing/2014/main" id="{98B88DBE-645B-D231-AE18-941870032D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1149" y="3470152"/>
              <a:ext cx="684000" cy="684000"/>
            </a:xfrm>
            <a:prstGeom prst="rect">
              <a:avLst/>
            </a:prstGeom>
          </p:spPr>
        </p:pic>
        <p:sp>
          <p:nvSpPr>
            <p:cNvPr id="17" name="TextBox 16">
              <a:extLst>
                <a:ext uri="{FF2B5EF4-FFF2-40B4-BE49-F238E27FC236}">
                  <a16:creationId xmlns:a16="http://schemas.microsoft.com/office/drawing/2014/main" id="{AD161FCF-D9A7-7320-1989-9BD1ED7736DA}"/>
                </a:ext>
              </a:extLst>
            </p:cNvPr>
            <p:cNvSpPr txBox="1"/>
            <p:nvPr/>
          </p:nvSpPr>
          <p:spPr>
            <a:xfrm>
              <a:off x="5303060" y="4096641"/>
              <a:ext cx="975360" cy="85451"/>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GB" sz="900" noProof="0" dirty="0">
                  <a:solidFill>
                    <a:schemeClr val="bg1"/>
                  </a:solidFill>
                </a:rPr>
                <a:t>Deep Learning, Neural networks.</a:t>
              </a:r>
            </a:p>
          </p:txBody>
        </p:sp>
        <p:sp>
          <p:nvSpPr>
            <p:cNvPr id="18" name="TextBox 17">
              <a:extLst>
                <a:ext uri="{FF2B5EF4-FFF2-40B4-BE49-F238E27FC236}">
                  <a16:creationId xmlns:a16="http://schemas.microsoft.com/office/drawing/2014/main" id="{3C3839AE-D2E9-177F-623E-D2A49A253A62}"/>
                </a:ext>
              </a:extLst>
            </p:cNvPr>
            <p:cNvSpPr txBox="1"/>
            <p:nvPr/>
          </p:nvSpPr>
          <p:spPr>
            <a:xfrm>
              <a:off x="3824261" y="3960470"/>
              <a:ext cx="1152454" cy="40682"/>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GB" sz="900" noProof="0" dirty="0">
                  <a:solidFill>
                    <a:schemeClr val="bg1"/>
                  </a:solidFill>
                </a:rPr>
                <a:t>Expert system, knowledge base, inference engine.</a:t>
              </a:r>
            </a:p>
          </p:txBody>
        </p:sp>
        <p:sp>
          <p:nvSpPr>
            <p:cNvPr id="19" name="TextBox 18">
              <a:extLst>
                <a:ext uri="{FF2B5EF4-FFF2-40B4-BE49-F238E27FC236}">
                  <a16:creationId xmlns:a16="http://schemas.microsoft.com/office/drawing/2014/main" id="{ABA02605-C5BF-96DE-EC90-0200052E8441}"/>
                </a:ext>
              </a:extLst>
            </p:cNvPr>
            <p:cNvSpPr txBox="1"/>
            <p:nvPr/>
          </p:nvSpPr>
          <p:spPr>
            <a:xfrm>
              <a:off x="6561325" y="4068701"/>
              <a:ext cx="975360" cy="8545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900" noProof="0">
                  <a:solidFill>
                    <a:schemeClr val="bg1"/>
                  </a:solidFill>
                </a:rPr>
                <a:t>Machine vision, OCR</a:t>
              </a:r>
            </a:p>
          </p:txBody>
        </p:sp>
        <p:pic>
          <p:nvPicPr>
            <p:cNvPr id="21" name="Picture 20" descr="A computer with a gear and a cross&#10;&#10;AI-generated content may be incorrect.">
              <a:extLst>
                <a:ext uri="{FF2B5EF4-FFF2-40B4-BE49-F238E27FC236}">
                  <a16:creationId xmlns:a16="http://schemas.microsoft.com/office/drawing/2014/main" id="{2433601D-8266-0E15-A2A9-139A0E05C29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43145" y="3470325"/>
              <a:ext cx="688155" cy="669040"/>
            </a:xfrm>
            <a:prstGeom prst="rect">
              <a:avLst/>
            </a:prstGeom>
          </p:spPr>
        </p:pic>
        <p:sp>
          <p:nvSpPr>
            <p:cNvPr id="22" name="TextBox 21">
              <a:extLst>
                <a:ext uri="{FF2B5EF4-FFF2-40B4-BE49-F238E27FC236}">
                  <a16:creationId xmlns:a16="http://schemas.microsoft.com/office/drawing/2014/main" id="{0A2841DB-F84D-8FC3-C9D1-F57C47F14CE0}"/>
                </a:ext>
              </a:extLst>
            </p:cNvPr>
            <p:cNvSpPr txBox="1"/>
            <p:nvPr/>
          </p:nvSpPr>
          <p:spPr>
            <a:xfrm>
              <a:off x="7848965" y="4147699"/>
              <a:ext cx="975360" cy="85451"/>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GB" sz="900" noProof="0" dirty="0">
                  <a:solidFill>
                    <a:schemeClr val="bg1"/>
                  </a:solidFill>
                </a:rPr>
                <a:t>Machine learning</a:t>
              </a:r>
            </a:p>
          </p:txBody>
        </p:sp>
        <p:pic>
          <p:nvPicPr>
            <p:cNvPr id="24" name="Picture 23" descr="A blue and white document with a circle and a share symbol&#10;&#10;AI-generated content may be incorrect.">
              <a:extLst>
                <a:ext uri="{FF2B5EF4-FFF2-40B4-BE49-F238E27FC236}">
                  <a16:creationId xmlns:a16="http://schemas.microsoft.com/office/drawing/2014/main" id="{199C7F6F-1A40-0F8C-A73A-E183BF6C17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72958" y="3594751"/>
              <a:ext cx="562377" cy="501889"/>
            </a:xfrm>
            <a:prstGeom prst="rect">
              <a:avLst/>
            </a:prstGeom>
          </p:spPr>
        </p:pic>
        <p:sp>
          <p:nvSpPr>
            <p:cNvPr id="25" name="TextBox 24">
              <a:extLst>
                <a:ext uri="{FF2B5EF4-FFF2-40B4-BE49-F238E27FC236}">
                  <a16:creationId xmlns:a16="http://schemas.microsoft.com/office/drawing/2014/main" id="{0E71F853-91B8-FE83-5821-CE18B45F2018}"/>
                </a:ext>
              </a:extLst>
            </p:cNvPr>
            <p:cNvSpPr txBox="1"/>
            <p:nvPr/>
          </p:nvSpPr>
          <p:spPr>
            <a:xfrm>
              <a:off x="2700330" y="4119018"/>
              <a:ext cx="975360" cy="8545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900" noProof="0" dirty="0">
                  <a:solidFill>
                    <a:schemeClr val="bg1"/>
                  </a:solidFill>
                </a:rPr>
                <a:t>LLM</a:t>
              </a:r>
              <a:r>
                <a:rPr lang="en-GB" sz="900" dirty="0">
                  <a:solidFill>
                    <a:schemeClr val="bg1"/>
                  </a:solidFill>
                </a:rPr>
                <a:t>s</a:t>
              </a:r>
              <a:endParaRPr lang="en-GB" sz="900" noProof="0" dirty="0">
                <a:solidFill>
                  <a:schemeClr val="bg1"/>
                </a:solidFill>
              </a:endParaRPr>
            </a:p>
          </p:txBody>
        </p:sp>
        <p:pic>
          <p:nvPicPr>
            <p:cNvPr id="27" name="Graphic 26" descr="Network outline">
              <a:extLst>
                <a:ext uri="{FF2B5EF4-FFF2-40B4-BE49-F238E27FC236}">
                  <a16:creationId xmlns:a16="http://schemas.microsoft.com/office/drawing/2014/main" id="{4AD90142-BD70-1CE2-ED1B-E36EA4AA11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5110" y="5012180"/>
              <a:ext cx="677960" cy="677960"/>
            </a:xfrm>
            <a:prstGeom prst="rect">
              <a:avLst/>
            </a:prstGeom>
          </p:spPr>
        </p:pic>
        <p:pic>
          <p:nvPicPr>
            <p:cNvPr id="30" name="Graphic 29" descr="Cloud Computing outline">
              <a:extLst>
                <a:ext uri="{FF2B5EF4-FFF2-40B4-BE49-F238E27FC236}">
                  <a16:creationId xmlns:a16="http://schemas.microsoft.com/office/drawing/2014/main" id="{C55F82B7-A783-783F-604D-19F56C8608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5591" y="5054050"/>
              <a:ext cx="457200" cy="457200"/>
            </a:xfrm>
            <a:prstGeom prst="rect">
              <a:avLst/>
            </a:prstGeom>
          </p:spPr>
        </p:pic>
        <p:pic>
          <p:nvPicPr>
            <p:cNvPr id="31" name="Graphic 30" descr="Database outline">
              <a:extLst>
                <a:ext uri="{FF2B5EF4-FFF2-40B4-BE49-F238E27FC236}">
                  <a16:creationId xmlns:a16="http://schemas.microsoft.com/office/drawing/2014/main" id="{B12BC153-F760-34CD-9BF0-772097F1FDA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78420" y="4932846"/>
              <a:ext cx="616678" cy="616678"/>
            </a:xfrm>
            <a:prstGeom prst="rect">
              <a:avLst/>
            </a:prstGeom>
          </p:spPr>
        </p:pic>
        <p:pic>
          <p:nvPicPr>
            <p:cNvPr id="33" name="Picture 32" descr="A blue and black logo&#10;&#10;AI-generated content may be incorrect.">
              <a:extLst>
                <a:ext uri="{FF2B5EF4-FFF2-40B4-BE49-F238E27FC236}">
                  <a16:creationId xmlns:a16="http://schemas.microsoft.com/office/drawing/2014/main" id="{D850DB6F-18AE-5737-D9CE-B22DBD7E84F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01678" y="3484109"/>
              <a:ext cx="475038" cy="492134"/>
            </a:xfrm>
            <a:prstGeom prst="rect">
              <a:avLst/>
            </a:prstGeom>
          </p:spPr>
        </p:pic>
        <p:sp>
          <p:nvSpPr>
            <p:cNvPr id="34" name="TextBox 33">
              <a:extLst>
                <a:ext uri="{FF2B5EF4-FFF2-40B4-BE49-F238E27FC236}">
                  <a16:creationId xmlns:a16="http://schemas.microsoft.com/office/drawing/2014/main" id="{355170BC-4B54-FA1D-FFEC-E06B55454FC3}"/>
                </a:ext>
              </a:extLst>
            </p:cNvPr>
            <p:cNvSpPr txBox="1"/>
            <p:nvPr/>
          </p:nvSpPr>
          <p:spPr>
            <a:xfrm>
              <a:off x="6110030" y="5636311"/>
              <a:ext cx="975360" cy="85451"/>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GB" sz="900" noProof="0" dirty="0">
                  <a:solidFill>
                    <a:schemeClr val="bg1"/>
                  </a:solidFill>
                </a:rPr>
                <a:t>Databases, graphs</a:t>
              </a:r>
            </a:p>
          </p:txBody>
        </p:sp>
        <p:sp>
          <p:nvSpPr>
            <p:cNvPr id="35" name="TextBox 34">
              <a:extLst>
                <a:ext uri="{FF2B5EF4-FFF2-40B4-BE49-F238E27FC236}">
                  <a16:creationId xmlns:a16="http://schemas.microsoft.com/office/drawing/2014/main" id="{CA9B7032-5106-E55B-3ADA-687C1AD8CC7C}"/>
                </a:ext>
              </a:extLst>
            </p:cNvPr>
            <p:cNvSpPr txBox="1"/>
            <p:nvPr/>
          </p:nvSpPr>
          <p:spPr>
            <a:xfrm>
              <a:off x="3740799" y="5457046"/>
              <a:ext cx="975360" cy="8545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900" dirty="0">
                  <a:solidFill>
                    <a:schemeClr val="bg1"/>
                  </a:solidFill>
                </a:rPr>
                <a:t>Local &amp; cloud computing</a:t>
              </a:r>
              <a:endParaRPr lang="en-GB" sz="900" noProof="0" dirty="0">
                <a:solidFill>
                  <a:schemeClr val="bg1"/>
                </a:solidFill>
              </a:endParaRPr>
            </a:p>
          </p:txBody>
        </p:sp>
        <p:pic>
          <p:nvPicPr>
            <p:cNvPr id="37" name="Graphic 36" descr="Chat outline">
              <a:extLst>
                <a:ext uri="{FF2B5EF4-FFF2-40B4-BE49-F238E27FC236}">
                  <a16:creationId xmlns:a16="http://schemas.microsoft.com/office/drawing/2014/main" id="{CA585445-6DBC-EFBF-42BF-3BCCDF99C64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37275" y="1849206"/>
              <a:ext cx="450199" cy="450199"/>
            </a:xfrm>
            <a:prstGeom prst="rect">
              <a:avLst/>
            </a:prstGeom>
          </p:spPr>
        </p:pic>
        <p:pic>
          <p:nvPicPr>
            <p:cNvPr id="39" name="Picture 38" descr="A blue symbol with a wifi symbol&#10;&#10;AI-generated content may be incorrect.">
              <a:extLst>
                <a:ext uri="{FF2B5EF4-FFF2-40B4-BE49-F238E27FC236}">
                  <a16:creationId xmlns:a16="http://schemas.microsoft.com/office/drawing/2014/main" id="{1CDA39C2-60E1-3973-F977-6F2ED366357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378373" y="5042571"/>
              <a:ext cx="487973" cy="457200"/>
            </a:xfrm>
            <a:prstGeom prst="rect">
              <a:avLst/>
            </a:prstGeom>
          </p:spPr>
        </p:pic>
        <p:sp>
          <p:nvSpPr>
            <p:cNvPr id="40" name="TextBox 39">
              <a:extLst>
                <a:ext uri="{FF2B5EF4-FFF2-40B4-BE49-F238E27FC236}">
                  <a16:creationId xmlns:a16="http://schemas.microsoft.com/office/drawing/2014/main" id="{9F8DE2DA-48AA-2A11-22F6-2A8E94CF0018}"/>
                </a:ext>
              </a:extLst>
            </p:cNvPr>
            <p:cNvSpPr txBox="1"/>
            <p:nvPr/>
          </p:nvSpPr>
          <p:spPr>
            <a:xfrm>
              <a:off x="5103904" y="5506798"/>
              <a:ext cx="975360" cy="8545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900" noProof="0" dirty="0">
                  <a:solidFill>
                    <a:schemeClr val="bg1"/>
                  </a:solidFill>
                </a:rPr>
                <a:t>Sensors, Internet of Things</a:t>
              </a:r>
            </a:p>
          </p:txBody>
        </p:sp>
        <p:pic>
          <p:nvPicPr>
            <p:cNvPr id="42" name="Picture 41" descr="A blue globe with text&#10;&#10;AI-generated content may be incorrect.">
              <a:extLst>
                <a:ext uri="{FF2B5EF4-FFF2-40B4-BE49-F238E27FC236}">
                  <a16:creationId xmlns:a16="http://schemas.microsoft.com/office/drawing/2014/main" id="{10598D1F-CFB4-FAD3-AD6D-C8335A62459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790990" y="4968344"/>
              <a:ext cx="409432" cy="429784"/>
            </a:xfrm>
            <a:prstGeom prst="rect">
              <a:avLst/>
            </a:prstGeom>
          </p:spPr>
        </p:pic>
        <p:sp>
          <p:nvSpPr>
            <p:cNvPr id="43" name="TextBox 42">
              <a:extLst>
                <a:ext uri="{FF2B5EF4-FFF2-40B4-BE49-F238E27FC236}">
                  <a16:creationId xmlns:a16="http://schemas.microsoft.com/office/drawing/2014/main" id="{75B4A1E8-85CC-CF9B-4BE1-3A17450B360F}"/>
                </a:ext>
              </a:extLst>
            </p:cNvPr>
            <p:cNvSpPr txBox="1"/>
            <p:nvPr/>
          </p:nvSpPr>
          <p:spPr>
            <a:xfrm>
              <a:off x="4478913" y="5351788"/>
              <a:ext cx="975360" cy="8545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900" noProof="0" dirty="0">
                  <a:solidFill>
                    <a:schemeClr val="bg1"/>
                  </a:solidFill>
                </a:rPr>
                <a:t>Internet</a:t>
              </a:r>
            </a:p>
          </p:txBody>
        </p:sp>
        <p:pic>
          <p:nvPicPr>
            <p:cNvPr id="45" name="Graphic 44" descr="Internet Banking outline">
              <a:extLst>
                <a:ext uri="{FF2B5EF4-FFF2-40B4-BE49-F238E27FC236}">
                  <a16:creationId xmlns:a16="http://schemas.microsoft.com/office/drawing/2014/main" id="{946D01C3-0F3F-3A9E-7411-6DB04AE630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394781" y="1726900"/>
              <a:ext cx="409173" cy="409173"/>
            </a:xfrm>
            <a:prstGeom prst="rect">
              <a:avLst/>
            </a:prstGeom>
          </p:spPr>
        </p:pic>
        <p:pic>
          <p:nvPicPr>
            <p:cNvPr id="47" name="Graphic 46" descr="Landing with solid fill">
              <a:extLst>
                <a:ext uri="{FF2B5EF4-FFF2-40B4-BE49-F238E27FC236}">
                  <a16:creationId xmlns:a16="http://schemas.microsoft.com/office/drawing/2014/main" id="{1E77373A-7C36-AEC9-6C08-089A12BA856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32216" y="2230435"/>
              <a:ext cx="585857" cy="585857"/>
            </a:xfrm>
            <a:prstGeom prst="rect">
              <a:avLst/>
            </a:prstGeom>
          </p:spPr>
        </p:pic>
        <p:pic>
          <p:nvPicPr>
            <p:cNvPr id="49" name="Graphic 48" descr="Car with solid fill">
              <a:extLst>
                <a:ext uri="{FF2B5EF4-FFF2-40B4-BE49-F238E27FC236}">
                  <a16:creationId xmlns:a16="http://schemas.microsoft.com/office/drawing/2014/main" id="{5054E3CA-847B-0583-3BFE-24F08C0B0ED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19649" y="1709441"/>
              <a:ext cx="536694" cy="536694"/>
            </a:xfrm>
            <a:prstGeom prst="rect">
              <a:avLst/>
            </a:prstGeom>
          </p:spPr>
        </p:pic>
        <p:pic>
          <p:nvPicPr>
            <p:cNvPr id="51" name="Graphic 50" descr="Factory outline">
              <a:extLst>
                <a:ext uri="{FF2B5EF4-FFF2-40B4-BE49-F238E27FC236}">
                  <a16:creationId xmlns:a16="http://schemas.microsoft.com/office/drawing/2014/main" id="{F249CDB8-42C5-9F8A-E8AC-E4916E3937D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934023" y="1671518"/>
              <a:ext cx="450869" cy="450869"/>
            </a:xfrm>
            <a:prstGeom prst="rect">
              <a:avLst/>
            </a:prstGeom>
          </p:spPr>
        </p:pic>
        <p:pic>
          <p:nvPicPr>
            <p:cNvPr id="53" name="Graphic 52" descr="Building outline">
              <a:extLst>
                <a:ext uri="{FF2B5EF4-FFF2-40B4-BE49-F238E27FC236}">
                  <a16:creationId xmlns:a16="http://schemas.microsoft.com/office/drawing/2014/main" id="{0A4F1CC5-F428-E42C-AB4F-60DF4274BCE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340662" y="2626099"/>
              <a:ext cx="482038" cy="482038"/>
            </a:xfrm>
            <a:prstGeom prst="rect">
              <a:avLst/>
            </a:prstGeom>
          </p:spPr>
        </p:pic>
        <p:pic>
          <p:nvPicPr>
            <p:cNvPr id="55" name="Graphic 54" descr="Users outline">
              <a:extLst>
                <a:ext uri="{FF2B5EF4-FFF2-40B4-BE49-F238E27FC236}">
                  <a16:creationId xmlns:a16="http://schemas.microsoft.com/office/drawing/2014/main" id="{C48C975B-E574-DC1E-A325-30EFC78D22F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932651" y="1973144"/>
              <a:ext cx="536694" cy="536694"/>
            </a:xfrm>
            <a:prstGeom prst="rect">
              <a:avLst/>
            </a:prstGeom>
          </p:spPr>
        </p:pic>
        <p:pic>
          <p:nvPicPr>
            <p:cNvPr id="56" name="Graphic 55" descr="Users outline">
              <a:extLst>
                <a:ext uri="{FF2B5EF4-FFF2-40B4-BE49-F238E27FC236}">
                  <a16:creationId xmlns:a16="http://schemas.microsoft.com/office/drawing/2014/main" id="{39517C56-342F-F2FC-20C7-5BF335B27E7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548101" y="1639147"/>
              <a:ext cx="536694" cy="536694"/>
            </a:xfrm>
            <a:prstGeom prst="rect">
              <a:avLst/>
            </a:prstGeom>
          </p:spPr>
        </p:pic>
        <p:pic>
          <p:nvPicPr>
            <p:cNvPr id="57" name="Graphic 56" descr="Users outline">
              <a:extLst>
                <a:ext uri="{FF2B5EF4-FFF2-40B4-BE49-F238E27FC236}">
                  <a16:creationId xmlns:a16="http://schemas.microsoft.com/office/drawing/2014/main" id="{3F893DFB-01A6-47EF-20F5-5B8DECD6915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952511" y="2859462"/>
              <a:ext cx="536694" cy="536694"/>
            </a:xfrm>
            <a:prstGeom prst="rect">
              <a:avLst/>
            </a:prstGeom>
          </p:spPr>
        </p:pic>
        <p:pic>
          <p:nvPicPr>
            <p:cNvPr id="59" name="Graphic 58" descr="Shopping cart outline">
              <a:extLst>
                <a:ext uri="{FF2B5EF4-FFF2-40B4-BE49-F238E27FC236}">
                  <a16:creationId xmlns:a16="http://schemas.microsoft.com/office/drawing/2014/main" id="{3A53EB6A-20F9-CA8F-036E-F623503FDB2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399570" y="2843688"/>
              <a:ext cx="419416" cy="419416"/>
            </a:xfrm>
            <a:prstGeom prst="rect">
              <a:avLst/>
            </a:prstGeom>
          </p:spPr>
        </p:pic>
        <p:pic>
          <p:nvPicPr>
            <p:cNvPr id="61" name="Graphic 60" descr="Cycle with people outline">
              <a:extLst>
                <a:ext uri="{FF2B5EF4-FFF2-40B4-BE49-F238E27FC236}">
                  <a16:creationId xmlns:a16="http://schemas.microsoft.com/office/drawing/2014/main" id="{B517F97F-92F0-21F5-4C9C-CF0E1784130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032705" y="1755162"/>
              <a:ext cx="544243" cy="544243"/>
            </a:xfrm>
            <a:prstGeom prst="rect">
              <a:avLst/>
            </a:prstGeom>
          </p:spPr>
        </p:pic>
        <p:pic>
          <p:nvPicPr>
            <p:cNvPr id="62" name="Graphic 61" descr="Cycle with people outline">
              <a:extLst>
                <a:ext uri="{FF2B5EF4-FFF2-40B4-BE49-F238E27FC236}">
                  <a16:creationId xmlns:a16="http://schemas.microsoft.com/office/drawing/2014/main" id="{D97FA90B-4778-24FF-FD32-225063FE38E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693469" y="2868927"/>
              <a:ext cx="544243" cy="544243"/>
            </a:xfrm>
            <a:prstGeom prst="rect">
              <a:avLst/>
            </a:prstGeom>
          </p:spPr>
        </p:pic>
        <p:pic>
          <p:nvPicPr>
            <p:cNvPr id="64" name="Picture 63" descr="A blue robotic arm with a black background&#10;&#10;AI-generated content may be incorrect.">
              <a:extLst>
                <a:ext uri="{FF2B5EF4-FFF2-40B4-BE49-F238E27FC236}">
                  <a16:creationId xmlns:a16="http://schemas.microsoft.com/office/drawing/2014/main" id="{0119B51D-4E3A-AEFA-A9B5-F3DB22252C7B}"/>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5200422" y="2891934"/>
              <a:ext cx="395733" cy="451572"/>
            </a:xfrm>
            <a:prstGeom prst="rect">
              <a:avLst/>
            </a:prstGeom>
          </p:spPr>
        </p:pic>
        <p:pic>
          <p:nvPicPr>
            <p:cNvPr id="66" name="Graphic 65" descr="Soundwave with solid fill">
              <a:extLst>
                <a:ext uri="{FF2B5EF4-FFF2-40B4-BE49-F238E27FC236}">
                  <a16:creationId xmlns:a16="http://schemas.microsoft.com/office/drawing/2014/main" id="{BA204FC9-9F95-A645-0772-611F773366A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918277" y="2857787"/>
              <a:ext cx="357174" cy="357174"/>
            </a:xfrm>
            <a:prstGeom prst="rect">
              <a:avLst/>
            </a:prstGeom>
          </p:spPr>
        </p:pic>
        <p:pic>
          <p:nvPicPr>
            <p:cNvPr id="68" name="Graphic 67" descr="Clapper board with solid fill">
              <a:extLst>
                <a:ext uri="{FF2B5EF4-FFF2-40B4-BE49-F238E27FC236}">
                  <a16:creationId xmlns:a16="http://schemas.microsoft.com/office/drawing/2014/main" id="{8B60C8B2-992C-49C9-A72B-D6880BE756C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71599" y="2784909"/>
              <a:ext cx="415875" cy="415875"/>
            </a:xfrm>
            <a:prstGeom prst="rect">
              <a:avLst/>
            </a:prstGeom>
          </p:spPr>
        </p:pic>
        <p:pic>
          <p:nvPicPr>
            <p:cNvPr id="70" name="Graphic 69" descr="3d Glasses outline">
              <a:extLst>
                <a:ext uri="{FF2B5EF4-FFF2-40B4-BE49-F238E27FC236}">
                  <a16:creationId xmlns:a16="http://schemas.microsoft.com/office/drawing/2014/main" id="{3F25B3C7-26F3-1430-2BCA-D9C873DBC89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402884" y="1959709"/>
              <a:ext cx="402091" cy="402091"/>
            </a:xfrm>
            <a:prstGeom prst="rect">
              <a:avLst/>
            </a:prstGeom>
          </p:spPr>
        </p:pic>
        <p:pic>
          <p:nvPicPr>
            <p:cNvPr id="71" name="Graphic 70" descr="Users outline">
              <a:extLst>
                <a:ext uri="{FF2B5EF4-FFF2-40B4-BE49-F238E27FC236}">
                  <a16:creationId xmlns:a16="http://schemas.microsoft.com/office/drawing/2014/main" id="{72DC3B10-AB5E-7B41-8F66-BB0D913DDCE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321145" y="1696806"/>
              <a:ext cx="474643" cy="474643"/>
            </a:xfrm>
            <a:prstGeom prst="rect">
              <a:avLst/>
            </a:prstGeom>
          </p:spPr>
        </p:pic>
        <p:pic>
          <p:nvPicPr>
            <p:cNvPr id="73" name="Graphic 72" descr="Robot Hand outline">
              <a:extLst>
                <a:ext uri="{FF2B5EF4-FFF2-40B4-BE49-F238E27FC236}">
                  <a16:creationId xmlns:a16="http://schemas.microsoft.com/office/drawing/2014/main" id="{FBF2ABF8-32D1-34FE-E17E-002F43495C3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9040952" y="2652112"/>
              <a:ext cx="465542" cy="465542"/>
            </a:xfrm>
            <a:prstGeom prst="rect">
              <a:avLst/>
            </a:prstGeom>
          </p:spPr>
        </p:pic>
        <p:pic>
          <p:nvPicPr>
            <p:cNvPr id="75" name="Graphic 74" descr="Programmer male outline">
              <a:extLst>
                <a:ext uri="{FF2B5EF4-FFF2-40B4-BE49-F238E27FC236}">
                  <a16:creationId xmlns:a16="http://schemas.microsoft.com/office/drawing/2014/main" id="{FA40F018-A82B-2237-5F09-C54B24665F5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859972" y="2272936"/>
              <a:ext cx="379176" cy="379176"/>
            </a:xfrm>
            <a:prstGeom prst="rect">
              <a:avLst/>
            </a:prstGeom>
          </p:spPr>
        </p:pic>
        <p:pic>
          <p:nvPicPr>
            <p:cNvPr id="77" name="Graphic 76" descr="Soccer Goal outline">
              <a:extLst>
                <a:ext uri="{FF2B5EF4-FFF2-40B4-BE49-F238E27FC236}">
                  <a16:creationId xmlns:a16="http://schemas.microsoft.com/office/drawing/2014/main" id="{DC133680-B0BD-1CCA-D563-1EDACC8E843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846277" y="2924595"/>
              <a:ext cx="548640" cy="548640"/>
            </a:xfrm>
            <a:prstGeom prst="rect">
              <a:avLst/>
            </a:prstGeom>
          </p:spPr>
        </p:pic>
        <p:pic>
          <p:nvPicPr>
            <p:cNvPr id="78" name="Graphic 77" descr="Programmer male outline">
              <a:extLst>
                <a:ext uri="{FF2B5EF4-FFF2-40B4-BE49-F238E27FC236}">
                  <a16:creationId xmlns:a16="http://schemas.microsoft.com/office/drawing/2014/main" id="{9148135B-0574-BD88-1107-B686659AC19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384415" y="2870925"/>
              <a:ext cx="379176" cy="379176"/>
            </a:xfrm>
            <a:prstGeom prst="rect">
              <a:avLst/>
            </a:prstGeom>
          </p:spPr>
        </p:pic>
        <p:pic>
          <p:nvPicPr>
            <p:cNvPr id="80" name="Graphic 79" descr="Online Network outline">
              <a:extLst>
                <a:ext uri="{FF2B5EF4-FFF2-40B4-BE49-F238E27FC236}">
                  <a16:creationId xmlns:a16="http://schemas.microsoft.com/office/drawing/2014/main" id="{E41CE9C9-7DDC-EDB7-4090-B762084AE8D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593792" y="2957896"/>
              <a:ext cx="390668" cy="390668"/>
            </a:xfrm>
            <a:prstGeom prst="rect">
              <a:avLst/>
            </a:prstGeom>
          </p:spPr>
        </p:pic>
        <p:pic>
          <p:nvPicPr>
            <p:cNvPr id="82" name="Graphic 81" descr="Petri Dish outline">
              <a:extLst>
                <a:ext uri="{FF2B5EF4-FFF2-40B4-BE49-F238E27FC236}">
                  <a16:creationId xmlns:a16="http://schemas.microsoft.com/office/drawing/2014/main" id="{DAFBF538-D968-C3E2-140B-96F92B7D30F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675690" y="1741609"/>
              <a:ext cx="465542" cy="465542"/>
            </a:xfrm>
            <a:prstGeom prst="rect">
              <a:avLst/>
            </a:prstGeom>
          </p:spPr>
        </p:pic>
        <p:sp>
          <p:nvSpPr>
            <p:cNvPr id="107" name="TextBox 106">
              <a:extLst>
                <a:ext uri="{FF2B5EF4-FFF2-40B4-BE49-F238E27FC236}">
                  <a16:creationId xmlns:a16="http://schemas.microsoft.com/office/drawing/2014/main" id="{4668F36D-5235-D7C7-9DE0-5C9F55DD44FE}"/>
                </a:ext>
              </a:extLst>
            </p:cNvPr>
            <p:cNvSpPr txBox="1"/>
            <p:nvPr/>
          </p:nvSpPr>
          <p:spPr>
            <a:xfrm rot="-3120000">
              <a:off x="8397714" y="4302807"/>
              <a:ext cx="1699179" cy="29489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hu-HU" sz="1400" dirty="0">
                  <a:highlight>
                    <a:srgbClr val="00348A"/>
                  </a:highlight>
                </a:rPr>
                <a:t>Tudás</a:t>
              </a:r>
              <a:endParaRPr lang="LID4096" sz="1400" dirty="0">
                <a:highlight>
                  <a:srgbClr val="00348A"/>
                </a:highlight>
              </a:endParaRPr>
            </a:p>
          </p:txBody>
        </p:sp>
        <p:pic>
          <p:nvPicPr>
            <p:cNvPr id="83" name="Graphic 82" descr="Programmer male outline">
              <a:extLst>
                <a:ext uri="{FF2B5EF4-FFF2-40B4-BE49-F238E27FC236}">
                  <a16:creationId xmlns:a16="http://schemas.microsoft.com/office/drawing/2014/main" id="{56BAE6D2-6201-0F0E-C1CE-30737546640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819820" y="1699047"/>
              <a:ext cx="379176" cy="379176"/>
            </a:xfrm>
            <a:prstGeom prst="rect">
              <a:avLst/>
            </a:prstGeom>
          </p:spPr>
        </p:pic>
        <p:sp>
          <p:nvSpPr>
            <p:cNvPr id="108" name="TextBox 107">
              <a:extLst>
                <a:ext uri="{FF2B5EF4-FFF2-40B4-BE49-F238E27FC236}">
                  <a16:creationId xmlns:a16="http://schemas.microsoft.com/office/drawing/2014/main" id="{FDFE3D65-5F56-8EE7-3BC4-BE0F98DC71B3}"/>
                </a:ext>
              </a:extLst>
            </p:cNvPr>
            <p:cNvSpPr txBox="1"/>
            <p:nvPr/>
          </p:nvSpPr>
          <p:spPr>
            <a:xfrm rot="-3120000">
              <a:off x="7949668" y="4902459"/>
              <a:ext cx="1699179" cy="29489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hu-HU" sz="1400" dirty="0">
                  <a:highlight>
                    <a:srgbClr val="00348A"/>
                  </a:highlight>
                </a:rPr>
                <a:t>Adat</a:t>
              </a:r>
              <a:endParaRPr lang="LID4096" sz="1400" dirty="0">
                <a:highlight>
                  <a:srgbClr val="00348A"/>
                </a:highlight>
              </a:endParaRPr>
            </a:p>
          </p:txBody>
        </p:sp>
        <p:sp>
          <p:nvSpPr>
            <p:cNvPr id="109" name="TextBox 108">
              <a:extLst>
                <a:ext uri="{FF2B5EF4-FFF2-40B4-BE49-F238E27FC236}">
                  <a16:creationId xmlns:a16="http://schemas.microsoft.com/office/drawing/2014/main" id="{37EE46D6-2169-2216-31A7-87CD5D038910}"/>
                </a:ext>
              </a:extLst>
            </p:cNvPr>
            <p:cNvSpPr txBox="1"/>
            <p:nvPr/>
          </p:nvSpPr>
          <p:spPr>
            <a:xfrm rot="-3120000">
              <a:off x="9113519" y="3400817"/>
              <a:ext cx="1699179" cy="29489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hu-HU" sz="1400" dirty="0">
                  <a:highlight>
                    <a:srgbClr val="00348A"/>
                  </a:highlight>
                </a:rPr>
                <a:t>Következtetés</a:t>
              </a:r>
              <a:endParaRPr lang="LID4096" sz="1400" dirty="0">
                <a:highlight>
                  <a:srgbClr val="00348A"/>
                </a:highlight>
              </a:endParaRPr>
            </a:p>
          </p:txBody>
        </p:sp>
        <p:sp>
          <p:nvSpPr>
            <p:cNvPr id="111" name="TextBox 110">
              <a:extLst>
                <a:ext uri="{FF2B5EF4-FFF2-40B4-BE49-F238E27FC236}">
                  <a16:creationId xmlns:a16="http://schemas.microsoft.com/office/drawing/2014/main" id="{6332C426-83A5-52AB-3F34-B10CD1B9874F}"/>
                </a:ext>
              </a:extLst>
            </p:cNvPr>
            <p:cNvSpPr txBox="1"/>
            <p:nvPr/>
          </p:nvSpPr>
          <p:spPr>
            <a:xfrm>
              <a:off x="5014293" y="5829004"/>
              <a:ext cx="1699179" cy="294898"/>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600" noProof="0" dirty="0">
                  <a:highlight>
                    <a:srgbClr val="00348A"/>
                  </a:highlight>
                </a:rPr>
                <a:t>Data infrastructure</a:t>
              </a:r>
            </a:p>
          </p:txBody>
        </p:sp>
        <p:sp>
          <p:nvSpPr>
            <p:cNvPr id="112" name="TextBox 111">
              <a:extLst>
                <a:ext uri="{FF2B5EF4-FFF2-40B4-BE49-F238E27FC236}">
                  <a16:creationId xmlns:a16="http://schemas.microsoft.com/office/drawing/2014/main" id="{2C576672-88FE-5AC8-BDEC-4E7FBAFB9B4C}"/>
                </a:ext>
              </a:extLst>
            </p:cNvPr>
            <p:cNvSpPr txBox="1"/>
            <p:nvPr/>
          </p:nvSpPr>
          <p:spPr>
            <a:xfrm>
              <a:off x="4372541" y="4504787"/>
              <a:ext cx="2826455" cy="275956"/>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hu-HU" sz="1600" dirty="0" err="1">
                  <a:highlight>
                    <a:srgbClr val="00348A"/>
                  </a:highlight>
                </a:rPr>
                <a:t>Artificial</a:t>
              </a:r>
              <a:r>
                <a:rPr lang="hu-HU" sz="1600" dirty="0">
                  <a:highlight>
                    <a:srgbClr val="00348A"/>
                  </a:highlight>
                </a:rPr>
                <a:t> </a:t>
              </a:r>
              <a:r>
                <a:rPr lang="hu-HU" sz="1600" dirty="0" err="1">
                  <a:highlight>
                    <a:srgbClr val="00348A"/>
                  </a:highlight>
                </a:rPr>
                <a:t>Intelligence</a:t>
              </a:r>
              <a:endParaRPr lang="LID4096" sz="1600" dirty="0">
                <a:highlight>
                  <a:srgbClr val="00348A"/>
                </a:highlight>
              </a:endParaRPr>
            </a:p>
          </p:txBody>
        </p:sp>
        <p:sp>
          <p:nvSpPr>
            <p:cNvPr id="113" name="TextBox 112">
              <a:extLst>
                <a:ext uri="{FF2B5EF4-FFF2-40B4-BE49-F238E27FC236}">
                  <a16:creationId xmlns:a16="http://schemas.microsoft.com/office/drawing/2014/main" id="{0D025D62-E5D9-C9C8-F6BB-457AFBE1E3B5}"/>
                </a:ext>
              </a:extLst>
            </p:cNvPr>
            <p:cNvSpPr txBox="1"/>
            <p:nvPr/>
          </p:nvSpPr>
          <p:spPr>
            <a:xfrm>
              <a:off x="4295011" y="3358363"/>
              <a:ext cx="2826455" cy="275956"/>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en-GB" sz="1600" noProof="0" dirty="0">
                  <a:highlight>
                    <a:srgbClr val="00348A"/>
                  </a:highlight>
                </a:rPr>
                <a:t>Agents – autonomous systems</a:t>
              </a:r>
            </a:p>
          </p:txBody>
        </p:sp>
        <p:pic>
          <p:nvPicPr>
            <p:cNvPr id="115" name="Picture 114" descr="A blue and white logo&#10;&#10;AI-generated content may be incorrect.">
              <a:extLst>
                <a:ext uri="{FF2B5EF4-FFF2-40B4-BE49-F238E27FC236}">
                  <a16:creationId xmlns:a16="http://schemas.microsoft.com/office/drawing/2014/main" id="{23C777EA-4DAE-0318-06BB-680EC9FC85CB}"/>
                </a:ext>
              </a:extLst>
            </p:cNvPr>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5467978" y="3657090"/>
              <a:ext cx="395905" cy="423168"/>
            </a:xfrm>
            <a:prstGeom prst="rect">
              <a:avLst/>
            </a:prstGeom>
          </p:spPr>
        </p:pic>
      </p:grpSp>
      <p:sp>
        <p:nvSpPr>
          <p:cNvPr id="3" name="TextBox 2">
            <a:extLst>
              <a:ext uri="{FF2B5EF4-FFF2-40B4-BE49-F238E27FC236}">
                <a16:creationId xmlns:a16="http://schemas.microsoft.com/office/drawing/2014/main" id="{43A021F5-B525-2298-D62A-B59068ED708D}"/>
              </a:ext>
            </a:extLst>
          </p:cNvPr>
          <p:cNvSpPr txBox="1"/>
          <p:nvPr/>
        </p:nvSpPr>
        <p:spPr>
          <a:xfrm>
            <a:off x="3295168" y="2333024"/>
            <a:ext cx="5778738" cy="251868"/>
          </a:xfrm>
          <a:prstGeom prst="rect">
            <a:avLst/>
          </a:prstGeom>
          <a:ln w="6350">
            <a:noFill/>
            <a:miter lim="800000"/>
          </a:ln>
        </p:spPr>
        <p:txBody>
          <a:bodyPr vert="horz" wrap="square" lIns="0" tIns="0" rIns="0" bIns="0" rtlCol="0">
            <a:noAutofit/>
          </a:bodyPr>
          <a:lstStyle/>
          <a:p>
            <a:pPr algn="ctr">
              <a:spcBef>
                <a:spcPts val="300"/>
              </a:spcBef>
              <a:spcAft>
                <a:spcPts val="300"/>
              </a:spcAft>
            </a:pPr>
            <a:r>
              <a:rPr lang="en-GB" sz="1600" noProof="0" dirty="0">
                <a:solidFill>
                  <a:schemeClr val="bg2"/>
                </a:solidFill>
              </a:rPr>
              <a:t>AI agents are embedded in your products, services and workforce — but they also empower your consumers and competitors.</a:t>
            </a:r>
          </a:p>
        </p:txBody>
      </p:sp>
    </p:spTree>
    <p:extLst>
      <p:ext uri="{BB962C8B-B14F-4D97-AF65-F5344CB8AC3E}">
        <p14:creationId xmlns:p14="http://schemas.microsoft.com/office/powerpoint/2010/main" val="2662024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3.xml><?xml version="1.0" encoding="utf-8"?>
<p:tagLst xmlns:a="http://schemas.openxmlformats.org/drawingml/2006/main" xmlns:r="http://schemas.openxmlformats.org/officeDocument/2006/relationships" xmlns:p="http://schemas.openxmlformats.org/presentationml/2006/main">
  <p:tag name="SHAPENAME" val="5. Source"/>
</p:tagLst>
</file>

<file path=ppt/tags/tag1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SHAPENAME" val="5. Source"/>
</p:tagLst>
</file>

<file path=ppt/tags/tag107.xml><?xml version="1.0" encoding="utf-8"?>
<p:tagLst xmlns:a="http://schemas.openxmlformats.org/drawingml/2006/main" xmlns:r="http://schemas.openxmlformats.org/officeDocument/2006/relationships" xmlns:p="http://schemas.openxmlformats.org/presentationml/2006/main">
  <p:tag name="SHAPENAME" val="ClientLogo"/>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1.xml><?xml version="1.0" encoding="utf-8"?>
<p:tagLst xmlns:a="http://schemas.openxmlformats.org/drawingml/2006/main" xmlns:r="http://schemas.openxmlformats.org/officeDocument/2006/relationships" xmlns:p="http://schemas.openxmlformats.org/presentationml/2006/main">
  <p:tag name="SHAPENAME" val="5. Source"/>
</p:tagLst>
</file>

<file path=ppt/tags/tag11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1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7.xml><?xml version="1.0" encoding="utf-8"?>
<p:tagLst xmlns:a="http://schemas.openxmlformats.org/drawingml/2006/main" xmlns:r="http://schemas.openxmlformats.org/officeDocument/2006/relationships" xmlns:p="http://schemas.openxmlformats.org/presentationml/2006/main">
  <p:tag name="SHAPENAME" val="Grid"/>
</p:tagLst>
</file>

<file path=ppt/tags/tag118.xml><?xml version="1.0" encoding="utf-8"?>
<p:tagLst xmlns:a="http://schemas.openxmlformats.org/drawingml/2006/main" xmlns:r="http://schemas.openxmlformats.org/officeDocument/2006/relationships" xmlns:p="http://schemas.openxmlformats.org/presentationml/2006/main">
  <p:tag name="SHAPENAME" val="4. Footnote"/>
</p:tagLst>
</file>

<file path=ppt/tags/tag1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NAME" val="Moon"/>
</p:tagLst>
</file>

<file path=ppt/tags/tag121.xml><?xml version="1.0" encoding="utf-8"?>
<p:tagLst xmlns:a="http://schemas.openxmlformats.org/drawingml/2006/main" xmlns:r="http://schemas.openxmlformats.org/officeDocument/2006/relationships" xmlns:p="http://schemas.openxmlformats.org/presentationml/2006/main">
  <p:tag name="NAME" val="Moon"/>
</p:tagLst>
</file>

<file path=ppt/tags/tag122.xml><?xml version="1.0" encoding="utf-8"?>
<p:tagLst xmlns:a="http://schemas.openxmlformats.org/drawingml/2006/main" xmlns:r="http://schemas.openxmlformats.org/officeDocument/2006/relationships" xmlns:p="http://schemas.openxmlformats.org/presentationml/2006/main">
  <p:tag name="NAME" val="Moon"/>
</p:tagLst>
</file>

<file path=ppt/tags/tag123.xml><?xml version="1.0" encoding="utf-8"?>
<p:tagLst xmlns:a="http://schemas.openxmlformats.org/drawingml/2006/main" xmlns:r="http://schemas.openxmlformats.org/officeDocument/2006/relationships" xmlns:p="http://schemas.openxmlformats.org/presentationml/2006/main">
  <p:tag name="NAME" val="Moon"/>
</p:tagLst>
</file>

<file path=ppt/tags/tag124.xml><?xml version="1.0" encoding="utf-8"?>
<p:tagLst xmlns:a="http://schemas.openxmlformats.org/drawingml/2006/main" xmlns:r="http://schemas.openxmlformats.org/officeDocument/2006/relationships" xmlns:p="http://schemas.openxmlformats.org/presentationml/2006/main">
  <p:tag name="NAME" val="Moon"/>
</p:tagLst>
</file>

<file path=ppt/tags/tag125.xml><?xml version="1.0" encoding="utf-8"?>
<p:tagLst xmlns:a="http://schemas.openxmlformats.org/drawingml/2006/main" xmlns:r="http://schemas.openxmlformats.org/officeDocument/2006/relationships" xmlns:p="http://schemas.openxmlformats.org/presentationml/2006/main">
  <p:tag name="ANGLE" val="5"/>
</p:tagLst>
</file>

<file path=ppt/tags/tag126.xml><?xml version="1.0" encoding="utf-8"?>
<p:tagLst xmlns:a="http://schemas.openxmlformats.org/drawingml/2006/main" xmlns:r="http://schemas.openxmlformats.org/officeDocument/2006/relationships" xmlns:p="http://schemas.openxmlformats.org/presentationml/2006/main">
  <p:tag name="ANGLE" val="5"/>
</p:tagLst>
</file>

<file path=ppt/tags/tag127.xml><?xml version="1.0" encoding="utf-8"?>
<p:tagLst xmlns:a="http://schemas.openxmlformats.org/drawingml/2006/main" xmlns:r="http://schemas.openxmlformats.org/officeDocument/2006/relationships" xmlns:p="http://schemas.openxmlformats.org/presentationml/2006/main">
  <p:tag name="ANGLE" val="4"/>
</p:tagLst>
</file>

<file path=ppt/tags/tag128.xml><?xml version="1.0" encoding="utf-8"?>
<p:tagLst xmlns:a="http://schemas.openxmlformats.org/drawingml/2006/main" xmlns:r="http://schemas.openxmlformats.org/officeDocument/2006/relationships" xmlns:p="http://schemas.openxmlformats.org/presentationml/2006/main">
  <p:tag name="ANGLE" val="4"/>
</p:tagLst>
</file>

<file path=ppt/tags/tag129.xml><?xml version="1.0" encoding="utf-8"?>
<p:tagLst xmlns:a="http://schemas.openxmlformats.org/drawingml/2006/main" xmlns:r="http://schemas.openxmlformats.org/officeDocument/2006/relationships" xmlns:p="http://schemas.openxmlformats.org/presentationml/2006/main">
  <p:tag name="ANGLE" val="3"/>
</p:tagLst>
</file>

<file path=ppt/tags/tag13.xml><?xml version="1.0" encoding="utf-8"?>
<p:tagLst xmlns:a="http://schemas.openxmlformats.org/drawingml/2006/main" xmlns:r="http://schemas.openxmlformats.org/officeDocument/2006/relationships" xmlns:p="http://schemas.openxmlformats.org/presentationml/2006/main">
  <p:tag name="ANGLE" val="5"/>
</p:tagLst>
</file>

<file path=ppt/tags/tag130.xml><?xml version="1.0" encoding="utf-8"?>
<p:tagLst xmlns:a="http://schemas.openxmlformats.org/drawingml/2006/main" xmlns:r="http://schemas.openxmlformats.org/officeDocument/2006/relationships" xmlns:p="http://schemas.openxmlformats.org/presentationml/2006/main">
  <p:tag name="ANGLE" val="3"/>
</p:tagLst>
</file>

<file path=ppt/tags/tag131.xml><?xml version="1.0" encoding="utf-8"?>
<p:tagLst xmlns:a="http://schemas.openxmlformats.org/drawingml/2006/main" xmlns:r="http://schemas.openxmlformats.org/officeDocument/2006/relationships" xmlns:p="http://schemas.openxmlformats.org/presentationml/2006/main">
  <p:tag name="ANGLE" val="2"/>
</p:tagLst>
</file>

<file path=ppt/tags/tag132.xml><?xml version="1.0" encoding="utf-8"?>
<p:tagLst xmlns:a="http://schemas.openxmlformats.org/drawingml/2006/main" xmlns:r="http://schemas.openxmlformats.org/officeDocument/2006/relationships" xmlns:p="http://schemas.openxmlformats.org/presentationml/2006/main">
  <p:tag name="ANGLE" val="2"/>
</p:tagLst>
</file>

<file path=ppt/tags/tag133.xml><?xml version="1.0" encoding="utf-8"?>
<p:tagLst xmlns:a="http://schemas.openxmlformats.org/drawingml/2006/main" xmlns:r="http://schemas.openxmlformats.org/officeDocument/2006/relationships" xmlns:p="http://schemas.openxmlformats.org/presentationml/2006/main">
  <p:tag name="ANGLE" val="1"/>
</p:tagLst>
</file>

<file path=ppt/tags/tag134.xml><?xml version="1.0" encoding="utf-8"?>
<p:tagLst xmlns:a="http://schemas.openxmlformats.org/drawingml/2006/main" xmlns:r="http://schemas.openxmlformats.org/officeDocument/2006/relationships" xmlns:p="http://schemas.openxmlformats.org/presentationml/2006/main">
  <p:tag name="ANGLE" val="1"/>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37.xml><?xml version="1.0" encoding="utf-8"?>
<p:tagLst xmlns:a="http://schemas.openxmlformats.org/drawingml/2006/main" xmlns:r="http://schemas.openxmlformats.org/officeDocument/2006/relationships" xmlns:p="http://schemas.openxmlformats.org/presentationml/2006/main">
  <p:tag name="SHAPENAME" val="ClientLogo"/>
</p:tagLst>
</file>

<file path=ppt/tags/tag138.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39.xml><?xml version="1.0" encoding="utf-8"?>
<p:tagLst xmlns:a="http://schemas.openxmlformats.org/drawingml/2006/main" xmlns:r="http://schemas.openxmlformats.org/officeDocument/2006/relationships" xmlns:p="http://schemas.openxmlformats.org/presentationml/2006/main">
  <p:tag name="SHAPENAME" val="Subtitle"/>
</p:tagLst>
</file>

<file path=ppt/tags/tag14.xml><?xml version="1.0" encoding="utf-8"?>
<p:tagLst xmlns:a="http://schemas.openxmlformats.org/drawingml/2006/main" xmlns:r="http://schemas.openxmlformats.org/officeDocument/2006/relationships" xmlns:p="http://schemas.openxmlformats.org/presentationml/2006/main">
  <p:tag name="ANGLE" val="5"/>
</p:tagLst>
</file>

<file path=ppt/tags/tag140.xml><?xml version="1.0" encoding="utf-8"?>
<p:tagLst xmlns:a="http://schemas.openxmlformats.org/drawingml/2006/main" xmlns:r="http://schemas.openxmlformats.org/officeDocument/2006/relationships" xmlns:p="http://schemas.openxmlformats.org/presentationml/2006/main">
  <p:tag name="SHAPENAME" val="Titl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4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4.xml><?xml version="1.0" encoding="utf-8"?>
<p:tagLst xmlns:a="http://schemas.openxmlformats.org/drawingml/2006/main" xmlns:r="http://schemas.openxmlformats.org/officeDocument/2006/relationships" xmlns:p="http://schemas.openxmlformats.org/presentationml/2006/main">
  <p:tag name="SHAPENAME" val="5. Source"/>
</p:tagLst>
</file>

<file path=ppt/tags/tag14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xml><?xml version="1.0" encoding="utf-8"?>
<p:tagLst xmlns:a="http://schemas.openxmlformats.org/drawingml/2006/main" xmlns:r="http://schemas.openxmlformats.org/officeDocument/2006/relationships" xmlns:p="http://schemas.openxmlformats.org/presentationml/2006/main">
  <p:tag name="ANGLE" val="4"/>
</p:tagLst>
</file>

<file path=ppt/tags/tag1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1.xml><?xml version="1.0" encoding="utf-8"?>
<p:tagLst xmlns:a="http://schemas.openxmlformats.org/drawingml/2006/main" xmlns:r="http://schemas.openxmlformats.org/officeDocument/2006/relationships" xmlns:p="http://schemas.openxmlformats.org/presentationml/2006/main">
  <p:tag name="SHAPENAME" val="5. Source"/>
</p:tagLst>
</file>

<file path=ppt/tags/tag1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5.xml><?xml version="1.0" encoding="utf-8"?>
<p:tagLst xmlns:a="http://schemas.openxmlformats.org/drawingml/2006/main" xmlns:r="http://schemas.openxmlformats.org/officeDocument/2006/relationships" xmlns:p="http://schemas.openxmlformats.org/presentationml/2006/main">
  <p:tag name="SHAPENAME" val="5. Source"/>
</p:tagLst>
</file>

<file path=ppt/tags/tag1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9.xml><?xml version="1.0" encoding="utf-8"?>
<p:tagLst xmlns:a="http://schemas.openxmlformats.org/drawingml/2006/main" xmlns:r="http://schemas.openxmlformats.org/officeDocument/2006/relationships" xmlns:p="http://schemas.openxmlformats.org/presentationml/2006/main">
  <p:tag name="SHAPENAME" val="5. Source"/>
</p:tagLst>
</file>

<file path=ppt/tags/tag16.xml><?xml version="1.0" encoding="utf-8"?>
<p:tagLst xmlns:a="http://schemas.openxmlformats.org/drawingml/2006/main" xmlns:r="http://schemas.openxmlformats.org/officeDocument/2006/relationships" xmlns:p="http://schemas.openxmlformats.org/presentationml/2006/main">
  <p:tag name="ANGLE" val="4"/>
</p:tagLst>
</file>

<file path=ppt/tags/tag1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16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6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8.xml><?xml version="1.0" encoding="utf-8"?>
<p:tagLst xmlns:a="http://schemas.openxmlformats.org/drawingml/2006/main" xmlns:r="http://schemas.openxmlformats.org/officeDocument/2006/relationships" xmlns:p="http://schemas.openxmlformats.org/presentationml/2006/main">
  <p:tag name="SHAPENAME" val="5. Source"/>
</p:tagLst>
</file>

<file path=ppt/tags/tag1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xml><?xml version="1.0" encoding="utf-8"?>
<p:tagLst xmlns:a="http://schemas.openxmlformats.org/drawingml/2006/main" xmlns:r="http://schemas.openxmlformats.org/officeDocument/2006/relationships" xmlns:p="http://schemas.openxmlformats.org/presentationml/2006/main">
  <p:tag name="ANGLE" val="3"/>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172.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7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7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6.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7.xml><?xml version="1.0" encoding="utf-8"?>
<p:tagLst xmlns:a="http://schemas.openxmlformats.org/drawingml/2006/main" xmlns:r="http://schemas.openxmlformats.org/officeDocument/2006/relationships" xmlns:p="http://schemas.openxmlformats.org/presentationml/2006/main">
  <p:tag name="SHAPENAME" val="5. Source"/>
</p:tagLst>
</file>

<file path=ppt/tags/tag1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NGLE" val="3"/>
</p:tagLst>
</file>

<file path=ppt/tags/tag180.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8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8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3.xml><?xml version="1.0" encoding="utf-8"?>
<p:tagLst xmlns:a="http://schemas.openxmlformats.org/drawingml/2006/main" xmlns:r="http://schemas.openxmlformats.org/officeDocument/2006/relationships" xmlns:p="http://schemas.openxmlformats.org/presentationml/2006/main">
  <p:tag name="SHAPENAME" val="5. Source"/>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18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9.xml><?xml version="1.0" encoding="utf-8"?>
<p:tagLst xmlns:a="http://schemas.openxmlformats.org/drawingml/2006/main" xmlns:r="http://schemas.openxmlformats.org/officeDocument/2006/relationships" xmlns:p="http://schemas.openxmlformats.org/presentationml/2006/main">
  <p:tag name="ANGLE" val="2"/>
</p:tagLst>
</file>

<file path=ppt/tags/tag19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2.xml><?xml version="1.0" encoding="utf-8"?>
<p:tagLst xmlns:a="http://schemas.openxmlformats.org/drawingml/2006/main" xmlns:r="http://schemas.openxmlformats.org/officeDocument/2006/relationships" xmlns:p="http://schemas.openxmlformats.org/presentationml/2006/main">
  <p:tag name="SHAPENAME" val="5. Source"/>
</p:tagLst>
</file>

<file path=ppt/tags/tag1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19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9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2"/>
</p:tagLst>
</file>

<file path=ppt/tags/tag20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1.xml><?xml version="1.0" encoding="utf-8"?>
<p:tagLst xmlns:a="http://schemas.openxmlformats.org/drawingml/2006/main" xmlns:r="http://schemas.openxmlformats.org/officeDocument/2006/relationships" xmlns:p="http://schemas.openxmlformats.org/presentationml/2006/main">
  <p:tag name="SHAPENAME" val="5. Source"/>
</p:tagLst>
</file>

<file path=ppt/tags/tag2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7.xml><?xml version="1.0" encoding="utf-8"?>
<p:tagLst xmlns:a="http://schemas.openxmlformats.org/drawingml/2006/main" xmlns:r="http://schemas.openxmlformats.org/officeDocument/2006/relationships" xmlns:p="http://schemas.openxmlformats.org/presentationml/2006/main">
  <p:tag name="SHAPENAME" val="5. Source"/>
</p:tagLst>
</file>

<file path=ppt/tags/tag20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NGLE" val="1"/>
</p:tagLst>
</file>

<file path=ppt/tags/tag2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21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4.xml><?xml version="1.0" encoding="utf-8"?>
<p:tagLst xmlns:a="http://schemas.openxmlformats.org/drawingml/2006/main" xmlns:r="http://schemas.openxmlformats.org/officeDocument/2006/relationships" xmlns:p="http://schemas.openxmlformats.org/presentationml/2006/main">
  <p:tag name="SHAPENAME" val="4. Footnote"/>
</p:tagLst>
</file>

<file path=ppt/tags/tag2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6.xml><?xml version="1.0" encoding="utf-8"?>
<p:tagLst xmlns:a="http://schemas.openxmlformats.org/drawingml/2006/main" xmlns:r="http://schemas.openxmlformats.org/officeDocument/2006/relationships" xmlns:p="http://schemas.openxmlformats.org/presentationml/2006/main">
  <p:tag name="SHAPENAME" val="Grid"/>
</p:tagLst>
</file>

<file path=ppt/tags/tag21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8.xml><?xml version="1.0" encoding="utf-8"?>
<p:tagLst xmlns:a="http://schemas.openxmlformats.org/drawingml/2006/main" xmlns:r="http://schemas.openxmlformats.org/officeDocument/2006/relationships" xmlns:p="http://schemas.openxmlformats.org/presentationml/2006/main">
  <p:tag name="NAME" val="Moon"/>
</p:tagLst>
</file>

<file path=ppt/tags/tag219.xml><?xml version="1.0" encoding="utf-8"?>
<p:tagLst xmlns:a="http://schemas.openxmlformats.org/drawingml/2006/main" xmlns:r="http://schemas.openxmlformats.org/officeDocument/2006/relationships" xmlns:p="http://schemas.openxmlformats.org/presentationml/2006/main">
  <p:tag name="NAME" val="Moon"/>
</p:tagLst>
</file>

<file path=ppt/tags/tag22.xml><?xml version="1.0" encoding="utf-8"?>
<p:tagLst xmlns:a="http://schemas.openxmlformats.org/drawingml/2006/main" xmlns:r="http://schemas.openxmlformats.org/officeDocument/2006/relationships" xmlns:p="http://schemas.openxmlformats.org/presentationml/2006/main">
  <p:tag name="ANGLE" val="1"/>
</p:tagLst>
</file>

<file path=ppt/tags/tag220.xml><?xml version="1.0" encoding="utf-8"?>
<p:tagLst xmlns:a="http://schemas.openxmlformats.org/drawingml/2006/main" xmlns:r="http://schemas.openxmlformats.org/officeDocument/2006/relationships" xmlns:p="http://schemas.openxmlformats.org/presentationml/2006/main">
  <p:tag name="NAME" val="Moon"/>
</p:tagLst>
</file>

<file path=ppt/tags/tag221.xml><?xml version="1.0" encoding="utf-8"?>
<p:tagLst xmlns:a="http://schemas.openxmlformats.org/drawingml/2006/main" xmlns:r="http://schemas.openxmlformats.org/officeDocument/2006/relationships" xmlns:p="http://schemas.openxmlformats.org/presentationml/2006/main">
  <p:tag name="NAME" val="Moon"/>
</p:tagLst>
</file>

<file path=ppt/tags/tag222.xml><?xml version="1.0" encoding="utf-8"?>
<p:tagLst xmlns:a="http://schemas.openxmlformats.org/drawingml/2006/main" xmlns:r="http://schemas.openxmlformats.org/officeDocument/2006/relationships" xmlns:p="http://schemas.openxmlformats.org/presentationml/2006/main">
  <p:tag name="NAME" val="Moon"/>
</p:tagLst>
</file>

<file path=ppt/tags/tag223.xml><?xml version="1.0" encoding="utf-8"?>
<p:tagLst xmlns:a="http://schemas.openxmlformats.org/drawingml/2006/main" xmlns:r="http://schemas.openxmlformats.org/officeDocument/2006/relationships" xmlns:p="http://schemas.openxmlformats.org/presentationml/2006/main">
  <p:tag name="ANGLE" val="5"/>
</p:tagLst>
</file>

<file path=ppt/tags/tag224.xml><?xml version="1.0" encoding="utf-8"?>
<p:tagLst xmlns:a="http://schemas.openxmlformats.org/drawingml/2006/main" xmlns:r="http://schemas.openxmlformats.org/officeDocument/2006/relationships" xmlns:p="http://schemas.openxmlformats.org/presentationml/2006/main">
  <p:tag name="ANGLE" val="5"/>
</p:tagLst>
</file>

<file path=ppt/tags/tag225.xml><?xml version="1.0" encoding="utf-8"?>
<p:tagLst xmlns:a="http://schemas.openxmlformats.org/drawingml/2006/main" xmlns:r="http://schemas.openxmlformats.org/officeDocument/2006/relationships" xmlns:p="http://schemas.openxmlformats.org/presentationml/2006/main">
  <p:tag name="ANGLE" val="4"/>
</p:tagLst>
</file>

<file path=ppt/tags/tag226.xml><?xml version="1.0" encoding="utf-8"?>
<p:tagLst xmlns:a="http://schemas.openxmlformats.org/drawingml/2006/main" xmlns:r="http://schemas.openxmlformats.org/officeDocument/2006/relationships" xmlns:p="http://schemas.openxmlformats.org/presentationml/2006/main">
  <p:tag name="ANGLE" val="4"/>
</p:tagLst>
</file>

<file path=ppt/tags/tag227.xml><?xml version="1.0" encoding="utf-8"?>
<p:tagLst xmlns:a="http://schemas.openxmlformats.org/drawingml/2006/main" xmlns:r="http://schemas.openxmlformats.org/officeDocument/2006/relationships" xmlns:p="http://schemas.openxmlformats.org/presentationml/2006/main">
  <p:tag name="ANGLE" val="3"/>
</p:tagLst>
</file>

<file path=ppt/tags/tag228.xml><?xml version="1.0" encoding="utf-8"?>
<p:tagLst xmlns:a="http://schemas.openxmlformats.org/drawingml/2006/main" xmlns:r="http://schemas.openxmlformats.org/officeDocument/2006/relationships" xmlns:p="http://schemas.openxmlformats.org/presentationml/2006/main">
  <p:tag name="ANGLE" val="3"/>
</p:tagLst>
</file>

<file path=ppt/tags/tag229.xml><?xml version="1.0" encoding="utf-8"?>
<p:tagLst xmlns:a="http://schemas.openxmlformats.org/drawingml/2006/main" xmlns:r="http://schemas.openxmlformats.org/officeDocument/2006/relationships" xmlns:p="http://schemas.openxmlformats.org/presentationml/2006/main">
  <p:tag name="ANGLE" val="2"/>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ANGLE" val="2"/>
</p:tagLst>
</file>

<file path=ppt/tags/tag231.xml><?xml version="1.0" encoding="utf-8"?>
<p:tagLst xmlns:a="http://schemas.openxmlformats.org/drawingml/2006/main" xmlns:r="http://schemas.openxmlformats.org/officeDocument/2006/relationships" xmlns:p="http://schemas.openxmlformats.org/presentationml/2006/main">
  <p:tag name="ANGLE" val="1"/>
</p:tagLst>
</file>

<file path=ppt/tags/tag232.xml><?xml version="1.0" encoding="utf-8"?>
<p:tagLst xmlns:a="http://schemas.openxmlformats.org/drawingml/2006/main" xmlns:r="http://schemas.openxmlformats.org/officeDocument/2006/relationships" xmlns:p="http://schemas.openxmlformats.org/presentationml/2006/main">
  <p:tag name="ANGLE" val="1"/>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35.xml><?xml version="1.0" encoding="utf-8"?>
<p:tagLst xmlns:a="http://schemas.openxmlformats.org/drawingml/2006/main" xmlns:r="http://schemas.openxmlformats.org/officeDocument/2006/relationships" xmlns:p="http://schemas.openxmlformats.org/presentationml/2006/main">
  <p:tag name="SHAPENAME" val="ClientLogo"/>
</p:tagLst>
</file>

<file path=ppt/tags/tag23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37.xml><?xml version="1.0" encoding="utf-8"?>
<p:tagLst xmlns:a="http://schemas.openxmlformats.org/drawingml/2006/main" xmlns:r="http://schemas.openxmlformats.org/officeDocument/2006/relationships" xmlns:p="http://schemas.openxmlformats.org/presentationml/2006/main">
  <p:tag name="SHAPENAME" val="Subtitle"/>
</p:tagLst>
</file>

<file path=ppt/tags/tag238.xml><?xml version="1.0" encoding="utf-8"?>
<p:tagLst xmlns:a="http://schemas.openxmlformats.org/drawingml/2006/main" xmlns:r="http://schemas.openxmlformats.org/officeDocument/2006/relationships" xmlns:p="http://schemas.openxmlformats.org/presentationml/2006/main">
  <p:tag name="SHAPENAME" val="Title"/>
</p:tagLst>
</file>

<file path=ppt/tags/tag2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2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5.xml><?xml version="1.0" encoding="utf-8"?>
<p:tagLst xmlns:a="http://schemas.openxmlformats.org/drawingml/2006/main" xmlns:r="http://schemas.openxmlformats.org/officeDocument/2006/relationships" xmlns:p="http://schemas.openxmlformats.org/presentationml/2006/main">
  <p:tag name="SHAPENAME" val="5. Source"/>
</p:tagLst>
</file>

<file path=ppt/tags/tag24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xml><?xml version="1.0" encoding="utf-8"?>
<p:tagLst xmlns:a="http://schemas.openxmlformats.org/drawingml/2006/main" xmlns:r="http://schemas.openxmlformats.org/officeDocument/2006/relationships" xmlns:p="http://schemas.openxmlformats.org/presentationml/2006/main">
  <p:tag name="SHAPENAME" val="ClientLogo"/>
</p:tagLst>
</file>

<file path=ppt/tags/tag250.xml><?xml version="1.0" encoding="utf-8"?>
<p:tagLst xmlns:a="http://schemas.openxmlformats.org/drawingml/2006/main" xmlns:r="http://schemas.openxmlformats.org/officeDocument/2006/relationships" xmlns:p="http://schemas.openxmlformats.org/presentationml/2006/main">
  <p:tag name="SHAPENAME" val="5. Source"/>
</p:tagLst>
</file>

<file path=ppt/tags/tag2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4.xml><?xml version="1.0" encoding="utf-8"?>
<p:tagLst xmlns:a="http://schemas.openxmlformats.org/drawingml/2006/main" xmlns:r="http://schemas.openxmlformats.org/officeDocument/2006/relationships" xmlns:p="http://schemas.openxmlformats.org/presentationml/2006/main">
  <p:tag name="SHAPENAME" val="5. Source"/>
</p:tagLst>
</file>

<file path=ppt/tags/tag2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8.xml><?xml version="1.0" encoding="utf-8"?>
<p:tagLst xmlns:a="http://schemas.openxmlformats.org/drawingml/2006/main" xmlns:r="http://schemas.openxmlformats.org/officeDocument/2006/relationships" xmlns:p="http://schemas.openxmlformats.org/presentationml/2006/main">
  <p:tag name="SHAPENAME" val="5. Source"/>
</p:tagLst>
</file>

<file path=ppt/tags/tag25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26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6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7.xml><?xml version="1.0" encoding="utf-8"?>
<p:tagLst xmlns:a="http://schemas.openxmlformats.org/drawingml/2006/main" xmlns:r="http://schemas.openxmlformats.org/officeDocument/2006/relationships" xmlns:p="http://schemas.openxmlformats.org/presentationml/2006/main">
  <p:tag name="SHAPENAME" val="5. Source"/>
</p:tagLst>
</file>

<file path=ppt/tags/tag2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SHAPENAME" val="Subtitl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27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6.xml><?xml version="1.0" encoding="utf-8"?>
<p:tagLst xmlns:a="http://schemas.openxmlformats.org/drawingml/2006/main" xmlns:r="http://schemas.openxmlformats.org/officeDocument/2006/relationships" xmlns:p="http://schemas.openxmlformats.org/presentationml/2006/main">
  <p:tag name="SHAPENAME" val="5. Source"/>
</p:tagLst>
</file>

<file path=ppt/tags/tag2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HAPENAME" val="Titl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28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8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5.xml><?xml version="1.0" encoding="utf-8"?>
<p:tagLst xmlns:a="http://schemas.openxmlformats.org/drawingml/2006/main" xmlns:r="http://schemas.openxmlformats.org/officeDocument/2006/relationships" xmlns:p="http://schemas.openxmlformats.org/presentationml/2006/main">
  <p:tag name="SHAPENAME" val="5. Source"/>
</p:tagLst>
</file>

<file path=ppt/tags/tag2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2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4.xml><?xml version="1.0" encoding="utf-8"?>
<p:tagLst xmlns:a="http://schemas.openxmlformats.org/drawingml/2006/main" xmlns:r="http://schemas.openxmlformats.org/officeDocument/2006/relationships" xmlns:p="http://schemas.openxmlformats.org/presentationml/2006/main">
  <p:tag name="SHAPENAME" val="5. Source"/>
</p:tagLst>
</file>

<file path=ppt/tags/tag29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29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4.xml><?xml version="1.0" encoding="utf-8"?>
<p:tagLst xmlns:a="http://schemas.openxmlformats.org/drawingml/2006/main" xmlns:r="http://schemas.openxmlformats.org/officeDocument/2006/relationships" xmlns:p="http://schemas.openxmlformats.org/presentationml/2006/main">
  <p:tag name="SHAPENAME" val="5. Source"/>
</p:tagLst>
</file>

<file path=ppt/tags/tag3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30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0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1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3.xml><?xml version="1.0" encoding="utf-8"?>
<p:tagLst xmlns:a="http://schemas.openxmlformats.org/drawingml/2006/main" xmlns:r="http://schemas.openxmlformats.org/officeDocument/2006/relationships" xmlns:p="http://schemas.openxmlformats.org/presentationml/2006/main">
  <p:tag name="SHAPENAME" val="5. Source"/>
</p:tagLst>
</file>

<file path=ppt/tags/tag3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SHAPENAME" val="5. Source"/>
</p:tagLst>
</file>

<file path=ppt/tags/tag317.xml><?xml version="1.0" encoding="utf-8"?>
<p:tagLst xmlns:a="http://schemas.openxmlformats.org/drawingml/2006/main" xmlns:r="http://schemas.openxmlformats.org/officeDocument/2006/relationships" xmlns:p="http://schemas.openxmlformats.org/presentationml/2006/main">
  <p:tag name="SHAPENAME" val="ClientLogo"/>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1.xml><?xml version="1.0" encoding="utf-8"?>
<p:tagLst xmlns:a="http://schemas.openxmlformats.org/drawingml/2006/main" xmlns:r="http://schemas.openxmlformats.org/officeDocument/2006/relationships" xmlns:p="http://schemas.openxmlformats.org/presentationml/2006/main">
  <p:tag name="SHAPENAME" val="5. Source"/>
</p:tagLst>
</file>

<file path=ppt/tags/tag32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333.xml><?xml version="1.0" encoding="utf-8"?>
<p:tagLst xmlns:a="http://schemas.openxmlformats.org/drawingml/2006/main" xmlns:r="http://schemas.openxmlformats.org/officeDocument/2006/relationships" xmlns:p="http://schemas.openxmlformats.org/presentationml/2006/main">
  <p:tag name="SHAPENAME" val="ClientLogo"/>
</p:tagLst>
</file>

<file path=ppt/tags/tag33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35.xml><?xml version="1.0" encoding="utf-8"?>
<p:tagLst xmlns:a="http://schemas.openxmlformats.org/drawingml/2006/main" xmlns:r="http://schemas.openxmlformats.org/officeDocument/2006/relationships" xmlns:p="http://schemas.openxmlformats.org/presentationml/2006/main">
  <p:tag name="SHAPENAME" val="Subtitle"/>
</p:tagLst>
</file>

<file path=ppt/tags/tag336.xml><?xml version="1.0" encoding="utf-8"?>
<p:tagLst xmlns:a="http://schemas.openxmlformats.org/drawingml/2006/main" xmlns:r="http://schemas.openxmlformats.org/officeDocument/2006/relationships" xmlns:p="http://schemas.openxmlformats.org/presentationml/2006/main">
  <p:tag name="SHAPENAME" val="Title"/>
</p:tagLst>
</file>

<file path=ppt/tags/tag3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2.xml><?xml version="1.0" encoding="utf-8"?>
<p:tagLst xmlns:a="http://schemas.openxmlformats.org/drawingml/2006/main" xmlns:r="http://schemas.openxmlformats.org/officeDocument/2006/relationships" xmlns:p="http://schemas.openxmlformats.org/presentationml/2006/main">
  <p:tag name="SHAPENAME" val="5. Source"/>
</p:tagLst>
</file>

<file path=ppt/tags/tag3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_Pn.4NSSKWvSVpHMFqXKdw"/>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oPMeCGP82SADijis5cZuFg"/>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nLcSpJaGoLVCEnjDv7ygnw"/>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UGvRu88_6qNqiQC.QsOlww"/>
</p:tagLst>
</file>

<file path=ppt/tags/tag35.xml><?xml version="1.0" encoding="utf-8"?>
<p:tagLst xmlns:a="http://schemas.openxmlformats.org/drawingml/2006/main" xmlns:r="http://schemas.openxmlformats.org/officeDocument/2006/relationships" xmlns:p="http://schemas.openxmlformats.org/presentationml/2006/main">
  <p:tag name="SHAPENAME" val="5. Sourc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ld4ULEpQKqK6eedDewVuYw"/>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iLDKxNuRRDOK8FbRbotPU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npLu.eaKp7rzG5ZGOoaKUA"/>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SO4BARsRCv.8idlIKzkDq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acIVrnGH3K6HgebolTxUwA"/>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wc5VPK5aEAcp0T9SaVMhC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zfT1mgAIVKPJ9YTfTH6ZJ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BzWt5Q7hTqPaFLh1Mp41Mw"/>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zfT1mgAIVKPJ9YTfTH6ZJA"/>
</p:tagLst>
</file>

<file path=ppt/tags/tag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5. Source"/>
</p:tagLst>
</file>

<file path=ppt/tags/tag4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4.xml><?xml version="1.0" encoding="utf-8"?>
<p:tagLst xmlns:a="http://schemas.openxmlformats.org/drawingml/2006/main" xmlns:r="http://schemas.openxmlformats.org/officeDocument/2006/relationships" xmlns:p="http://schemas.openxmlformats.org/presentationml/2006/main">
  <p:tag name="SHAPENAME" val="5. Source"/>
</p:tagLst>
</file>

<file path=ppt/tags/tag4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8.xml><?xml version="1.0" encoding="utf-8"?>
<p:tagLst xmlns:a="http://schemas.openxmlformats.org/drawingml/2006/main" xmlns:r="http://schemas.openxmlformats.org/officeDocument/2006/relationships" xmlns:p="http://schemas.openxmlformats.org/presentationml/2006/main">
  <p:tag name="SHAPENAME" val="5. Source"/>
</p:tagLst>
</file>

<file path=ppt/tags/tag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xml><?xml version="1.0" encoding="utf-8"?>
<p:tagLst xmlns:a="http://schemas.openxmlformats.org/drawingml/2006/main" xmlns:r="http://schemas.openxmlformats.org/officeDocument/2006/relationships" xmlns:p="http://schemas.openxmlformats.org/presentationml/2006/main">
  <p:tag name="SHAPENAME" val="4. Footno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5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5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SHAPENAME" val="3. Subtitle"/>
</p:tagLst>
</file>

<file path=ppt/tags/tag57.xml><?xml version="1.0" encoding="utf-8"?>
<p:tagLst xmlns:a="http://schemas.openxmlformats.org/drawingml/2006/main" xmlns:r="http://schemas.openxmlformats.org/officeDocument/2006/relationships" xmlns:p="http://schemas.openxmlformats.org/presentationml/2006/main">
  <p:tag name="SHAPENAME" val="5. Source"/>
</p:tagLst>
</file>

<file path=ppt/tags/tag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6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5.xml><?xml version="1.0" encoding="utf-8"?>
<p:tagLst xmlns:a="http://schemas.openxmlformats.org/drawingml/2006/main" xmlns:r="http://schemas.openxmlformats.org/officeDocument/2006/relationships" xmlns:p="http://schemas.openxmlformats.org/presentationml/2006/main">
  <p:tag name="SHAPENAME" val="3. Subtitle"/>
</p:tagLst>
</file>

<file path=ppt/tags/tag66.xml><?xml version="1.0" encoding="utf-8"?>
<p:tagLst xmlns:a="http://schemas.openxmlformats.org/drawingml/2006/main" xmlns:r="http://schemas.openxmlformats.org/officeDocument/2006/relationships" xmlns:p="http://schemas.openxmlformats.org/presentationml/2006/main">
  <p:tag name="SHAPENAME" val="5. Source"/>
</p:tagLst>
</file>

<file path=ppt/tags/tag6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SHAPENAME" val="Grid"/>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7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75.xml><?xml version="1.0" encoding="utf-8"?>
<p:tagLst xmlns:a="http://schemas.openxmlformats.org/drawingml/2006/main" xmlns:r="http://schemas.openxmlformats.org/officeDocument/2006/relationships" xmlns:p="http://schemas.openxmlformats.org/presentationml/2006/main">
  <p:tag name="SHAPENAME" val="5. Source"/>
</p:tagLst>
</file>

<file path=ppt/tags/tag7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84.xml><?xml version="1.0" encoding="utf-8"?>
<p:tagLst xmlns:a="http://schemas.openxmlformats.org/drawingml/2006/main" xmlns:r="http://schemas.openxmlformats.org/officeDocument/2006/relationships" xmlns:p="http://schemas.openxmlformats.org/presentationml/2006/main">
  <p:tag name="SHAPENAME" val="5. Source"/>
</p:tagLst>
</file>

<file path=ppt/tags/tag8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8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3.xml><?xml version="1.0" encoding="utf-8"?>
<p:tagLst xmlns:a="http://schemas.openxmlformats.org/drawingml/2006/main" xmlns:r="http://schemas.openxmlformats.org/officeDocument/2006/relationships" xmlns:p="http://schemas.openxmlformats.org/presentationml/2006/main">
  <p:tag name="SHAPENAME" val="3. Subtitle"/>
</p:tagLst>
</file>

<file path=ppt/tags/tag94.xml><?xml version="1.0" encoding="utf-8"?>
<p:tagLst xmlns:a="http://schemas.openxmlformats.org/drawingml/2006/main" xmlns:r="http://schemas.openxmlformats.org/officeDocument/2006/relationships" xmlns:p="http://schemas.openxmlformats.org/presentationml/2006/main">
  <p:tag name="SHAPENAME" val="5. Source"/>
</p:tagLst>
</file>

<file path=ppt/tags/tag9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9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9.xml><?xml version="1.0" encoding="utf-8"?>
<p:tagLst xmlns:a="http://schemas.openxmlformats.org/drawingml/2006/main" xmlns:r="http://schemas.openxmlformats.org/officeDocument/2006/relationships" xmlns:p="http://schemas.openxmlformats.org/presentationml/2006/main">
  <p:tag name="SHAPENAME" val="SlideLogoText"/>
</p:tagLst>
</file>

<file path=ppt/theme/theme1.xml><?xml version="1.0" encoding="utf-8"?>
<a:theme xmlns:a="http://schemas.openxmlformats.org/drawingml/2006/main" name="White">
  <a:themeElements>
    <a:clrScheme name="Slideworks Colors">
      <a:dk1>
        <a:srgbClr val="FFFFFF"/>
      </a:dk1>
      <a:lt1>
        <a:srgbClr val="061F32"/>
      </a:lt1>
      <a:dk2>
        <a:srgbClr val="000000"/>
      </a:dk2>
      <a:lt2>
        <a:srgbClr val="000000"/>
      </a:lt2>
      <a:accent1>
        <a:srgbClr val="00A7F2"/>
      </a:accent1>
      <a:accent2>
        <a:srgbClr val="3478AB"/>
      </a:accent2>
      <a:accent3>
        <a:srgbClr val="1D4769"/>
      </a:accent3>
      <a:accent4>
        <a:srgbClr val="061F32"/>
      </a:accent4>
      <a:accent5>
        <a:srgbClr val="1C3CDF"/>
      </a:accent5>
      <a:accent6>
        <a:srgbClr val="F8BC3B"/>
      </a:accent6>
      <a:hlink>
        <a:srgbClr val="3478AB"/>
      </a:hlink>
      <a:folHlink>
        <a:srgbClr val="8B78AB"/>
      </a:folHlink>
    </a:clrScheme>
    <a:fontScheme name="Scheme 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rgbClr val="000000"/>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50FC1F8C-36A8-43E0-A709-09110D5475E7}" vid="{B89EF835-3564-4FB3-A7E4-97DE50749BA2}"/>
    </a:ext>
  </a:extLst>
</a:theme>
</file>

<file path=ppt/theme/theme2.xml><?xml version="1.0" encoding="utf-8"?>
<a:theme xmlns:a="http://schemas.openxmlformats.org/drawingml/2006/main" name="Dark">
  <a:themeElements>
    <a:clrScheme name="Reprex-Blue">
      <a:dk1>
        <a:srgbClr val="FFFFFF"/>
      </a:dk1>
      <a:lt1>
        <a:srgbClr val="051C2C"/>
      </a:lt1>
      <a:dk2>
        <a:srgbClr val="000000"/>
      </a:dk2>
      <a:lt2>
        <a:srgbClr val="000000"/>
      </a:lt2>
      <a:accent1>
        <a:srgbClr val="FFFFFF"/>
      </a:accent1>
      <a:accent2>
        <a:srgbClr val="007CBB"/>
      </a:accent2>
      <a:accent3>
        <a:srgbClr val="00348A"/>
      </a:accent3>
      <a:accent4>
        <a:srgbClr val="AAE6F0"/>
      </a:accent4>
      <a:accent5>
        <a:srgbClr val="3C96B4"/>
      </a:accent5>
      <a:accent6>
        <a:srgbClr val="AFC3FF"/>
      </a:accent6>
      <a:hlink>
        <a:srgbClr val="4EC0E4"/>
      </a:hlink>
      <a:folHlink>
        <a:srgbClr val="4E115A"/>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White)">
      <a:srgbClr val="FFFFFF"/>
    </a:custClr>
    <a:custClr name="Linear 2 (Pale Blue)">
      <a:srgbClr val="AAE6F0"/>
    </a:custClr>
    <a:custClr name="Linear 3">
      <a:srgbClr val="71D2F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50FC1F8C-36A8-43E0-A709-09110D5475E7}" vid="{00C64DB9-B4DC-496F-9AB5-5DAD18BDE97C}"/>
    </a:ext>
  </a:extLst>
</a:theme>
</file>

<file path=ppt/theme/theme3.xml><?xml version="1.0" encoding="utf-8"?>
<a:theme xmlns:a="http://schemas.openxmlformats.org/drawingml/2006/main" name="1_White">
  <a:themeElements>
    <a:clrScheme name="Slideworks Colors">
      <a:dk1>
        <a:srgbClr val="FFFFFF"/>
      </a:dk1>
      <a:lt1>
        <a:srgbClr val="061F32"/>
      </a:lt1>
      <a:dk2>
        <a:srgbClr val="000000"/>
      </a:dk2>
      <a:lt2>
        <a:srgbClr val="000000"/>
      </a:lt2>
      <a:accent1>
        <a:srgbClr val="00A7F2"/>
      </a:accent1>
      <a:accent2>
        <a:srgbClr val="3478AB"/>
      </a:accent2>
      <a:accent3>
        <a:srgbClr val="1D4769"/>
      </a:accent3>
      <a:accent4>
        <a:srgbClr val="061F32"/>
      </a:accent4>
      <a:accent5>
        <a:srgbClr val="1C3CDF"/>
      </a:accent5>
      <a:accent6>
        <a:srgbClr val="F8BC3B"/>
      </a:accent6>
      <a:hlink>
        <a:srgbClr val="3478AB"/>
      </a:hlink>
      <a:folHlink>
        <a:srgbClr val="8B78AB"/>
      </a:folHlink>
    </a:clrScheme>
    <a:fontScheme name="Scheme 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rgbClr val="000000"/>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50FC1F8C-36A8-43E0-A709-09110D5475E7}" vid="{B89EF835-3564-4FB3-A7E4-97DE50749BA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40568</TotalTime>
  <Words>3553</Words>
  <Application>Microsoft Office PowerPoint</Application>
  <PresentationFormat>Widescreen</PresentationFormat>
  <Paragraphs>370</Paragraphs>
  <Slides>34</Slides>
  <Notes>20</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2" baseType="lpstr">
      <vt:lpstr>Roboto</vt:lpstr>
      <vt:lpstr>Segoe UI</vt:lpstr>
      <vt:lpstr>Arial Narrow</vt:lpstr>
      <vt:lpstr>Georgia</vt:lpstr>
      <vt:lpstr>Calibri</vt:lpstr>
      <vt:lpstr>Roboto Black</vt:lpstr>
      <vt:lpstr>Quattrocento Sans</vt:lpstr>
      <vt:lpstr>Courier New</vt:lpstr>
      <vt:lpstr>Lora</vt:lpstr>
      <vt:lpstr>Roboto Condensed</vt:lpstr>
      <vt:lpstr>Roboto Light</vt:lpstr>
      <vt:lpstr>Arial</vt:lpstr>
      <vt:lpstr>Wingdings</vt:lpstr>
      <vt:lpstr>Lora Medium</vt:lpstr>
      <vt:lpstr>White</vt:lpstr>
      <vt:lpstr>Dark</vt:lpstr>
      <vt:lpstr>1_White</vt:lpstr>
      <vt:lpstr>think-cell Slide</vt:lpstr>
      <vt:lpstr>The Algorithmic “AI Ecosystem”</vt:lpstr>
      <vt:lpstr>What is AI today?</vt:lpstr>
      <vt:lpstr>Artificial Intelligence Act</vt:lpstr>
      <vt:lpstr>ISO/IEC 22989:2022</vt:lpstr>
      <vt:lpstr>AI &amp; Data Evolution</vt:lpstr>
      <vt:lpstr>What are AI algorithms today?</vt:lpstr>
      <vt:lpstr>PowerPoint Presentation</vt:lpstr>
      <vt:lpstr>What Does an Algorithmic “AI Ecosystem” Look Like?</vt:lpstr>
      <vt:lpstr>The Ecosystem of Artificial Intelligence</vt:lpstr>
      <vt:lpstr>PowerPoint Presentation</vt:lpstr>
      <vt:lpstr>What AI Really Costs Compared to People and Systems</vt:lpstr>
      <vt:lpstr>Where Will It Create Proven Corporate Value?</vt:lpstr>
      <vt:lpstr>AI Create Corporate Value</vt:lpstr>
      <vt:lpstr>Caution and Trustworthiness: Criticism of Algorithmic Automation</vt:lpstr>
      <vt:lpstr>Competitive Advantage: Only the Top 5% Succeeds And Stay Ahead</vt:lpstr>
      <vt:lpstr>Autonomous  operations inside the enterprise</vt:lpstr>
      <vt:lpstr>Who Owns the AI Ecosystem?</vt:lpstr>
      <vt:lpstr>Skills, Responsibilities,  Organisation</vt:lpstr>
      <vt:lpstr>For Big Data And AI Almost Everybody Is Small</vt:lpstr>
      <vt:lpstr>PowerPoint Presentation</vt:lpstr>
      <vt:lpstr>Future-Proof Solutions</vt:lpstr>
      <vt:lpstr>Algorithmic AI in the Organisation: Chief Data Officer</vt:lpstr>
      <vt:lpstr>Algorithmic AI in the Organisation: IT</vt:lpstr>
      <vt:lpstr>Chief Data Officer</vt:lpstr>
      <vt:lpstr>Why CDOs Fail? How to Make Them Strategic?</vt:lpstr>
      <vt:lpstr>CDO as Service?</vt:lpstr>
      <vt:lpstr>Reprex</vt:lpstr>
      <vt:lpstr>Data sharing and exchange in the Slovak music data sharing space</vt:lpstr>
      <vt:lpstr>PowerPoint Presentation</vt:lpstr>
      <vt:lpstr>Data Sharing Space for Optimal Knowledge Capital Increase</vt:lpstr>
      <vt:lpstr>Multi-Organisation Exchange Requires Governance of Continuous Data Improvement, Better Standardisation (Our Slovak Music Use Case)</vt:lpstr>
      <vt:lpstr>PowerPoint Presentation</vt:lpstr>
      <vt:lpstr>REPREX</vt:lpstr>
      <vt:lpstr>Questions? </vt:lpstr>
    </vt:vector>
  </TitlesOfParts>
  <Manager/>
  <Company>Slideworks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OpenProductions public</dc:title>
  <dc:subject>Business Case</dc:subject>
  <dc:creator>Daniel Antal</dc:creator>
  <cp:keywords>Reprex</cp:keywords>
  <dc:description>Copyright of Slideworks.io. Any unauthorized distribution prohibited. See our full terms and conditions at https://slideworks.io/terms</dc:description>
  <cp:lastModifiedBy>Daniel Antal</cp:lastModifiedBy>
  <cp:revision>1682</cp:revision>
  <dcterms:created xsi:type="dcterms:W3CDTF">2023-03-08T19:54:29Z</dcterms:created>
  <dcterms:modified xsi:type="dcterms:W3CDTF">2025-08-29T14:01:46Z</dcterms:modified>
  <cp:category>Competition pitch</cp:category>
</cp:coreProperties>
</file>